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9" r:id="rId4"/>
  </p:sldMasterIdLst>
  <p:notesMasterIdLst>
    <p:notesMasterId r:id="rId78"/>
  </p:notesMasterIdLst>
  <p:sldIdLst>
    <p:sldId id="257" r:id="rId5"/>
    <p:sldId id="2141" r:id="rId6"/>
    <p:sldId id="4704" r:id="rId7"/>
    <p:sldId id="259" r:id="rId8"/>
    <p:sldId id="4616" r:id="rId9"/>
    <p:sldId id="4732" r:id="rId10"/>
    <p:sldId id="4617" r:id="rId11"/>
    <p:sldId id="4733" r:id="rId12"/>
    <p:sldId id="4615" r:id="rId13"/>
    <p:sldId id="4690" r:id="rId14"/>
    <p:sldId id="4681" r:id="rId15"/>
    <p:sldId id="4686" r:id="rId16"/>
    <p:sldId id="4760" r:id="rId17"/>
    <p:sldId id="4688" r:id="rId18"/>
    <p:sldId id="4566" r:id="rId19"/>
    <p:sldId id="4689" r:id="rId20"/>
    <p:sldId id="4568" r:id="rId21"/>
    <p:sldId id="4569" r:id="rId22"/>
    <p:sldId id="4572" r:id="rId23"/>
    <p:sldId id="4574" r:id="rId24"/>
    <p:sldId id="4573" r:id="rId25"/>
    <p:sldId id="4618" r:id="rId26"/>
    <p:sldId id="4734" r:id="rId27"/>
    <p:sldId id="4575" r:id="rId28"/>
    <p:sldId id="4694" r:id="rId29"/>
    <p:sldId id="4605" r:id="rId30"/>
    <p:sldId id="4577" r:id="rId31"/>
    <p:sldId id="4691" r:id="rId32"/>
    <p:sldId id="4699" r:id="rId33"/>
    <p:sldId id="4714" r:id="rId34"/>
    <p:sldId id="4700" r:id="rId35"/>
    <p:sldId id="4716" r:id="rId36"/>
    <p:sldId id="4717" r:id="rId37"/>
    <p:sldId id="4696" r:id="rId38"/>
    <p:sldId id="4695" r:id="rId39"/>
    <p:sldId id="4710" r:id="rId40"/>
    <p:sldId id="4718" r:id="rId41"/>
    <p:sldId id="4658" r:id="rId42"/>
    <p:sldId id="4719" r:id="rId43"/>
    <p:sldId id="4707" r:id="rId44"/>
    <p:sldId id="4708" r:id="rId45"/>
    <p:sldId id="287" r:id="rId46"/>
    <p:sldId id="4711" r:id="rId47"/>
    <p:sldId id="4698" r:id="rId48"/>
    <p:sldId id="4692" r:id="rId49"/>
    <p:sldId id="4720" r:id="rId50"/>
    <p:sldId id="4610" r:id="rId51"/>
    <p:sldId id="525" r:id="rId52"/>
    <p:sldId id="524" r:id="rId53"/>
    <p:sldId id="2233" r:id="rId54"/>
    <p:sldId id="4722" r:id="rId55"/>
    <p:sldId id="4723" r:id="rId56"/>
    <p:sldId id="4724" r:id="rId57"/>
    <p:sldId id="4725" r:id="rId58"/>
    <p:sldId id="4726" r:id="rId59"/>
    <p:sldId id="4727" r:id="rId60"/>
    <p:sldId id="4728" r:id="rId61"/>
    <p:sldId id="4729" r:id="rId62"/>
    <p:sldId id="4730" r:id="rId63"/>
    <p:sldId id="4650" r:id="rId64"/>
    <p:sldId id="4731" r:id="rId65"/>
    <p:sldId id="4751" r:id="rId66"/>
    <p:sldId id="4736" r:id="rId67"/>
    <p:sldId id="4742" r:id="rId68"/>
    <p:sldId id="4741" r:id="rId69"/>
    <p:sldId id="4759" r:id="rId70"/>
    <p:sldId id="4750" r:id="rId71"/>
    <p:sldId id="4758" r:id="rId72"/>
    <p:sldId id="4757" r:id="rId73"/>
    <p:sldId id="4756" r:id="rId74"/>
    <p:sldId id="4753" r:id="rId75"/>
    <p:sldId id="4754" r:id="rId76"/>
    <p:sldId id="4755" r:id="rId7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676B85-22C7-49D0-BA6A-B402E5201B11}" v="122" dt="2025-05-20T18:58:44.4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showGuides="1">
      <p:cViewPr varScale="1">
        <p:scale>
          <a:sx n="75" d="100"/>
          <a:sy n="75" d="100"/>
        </p:scale>
        <p:origin x="874" y="2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8B676B85-22C7-49D0-BA6A-B402E5201B11}"/>
    <pc:docChg chg="undo custSel addSld delSld modSld sldOrd">
      <pc:chgData name="Coert van Gemeren" userId="ee94f769-9ead-425e-bee1-f2c948ef7f16" providerId="ADAL" clId="{8B676B85-22C7-49D0-BA6A-B402E5201B11}" dt="2025-05-20T18:58:52.406" v="459" actId="1076"/>
      <pc:docMkLst>
        <pc:docMk/>
      </pc:docMkLst>
      <pc:sldChg chg="modSp">
        <pc:chgData name="Coert van Gemeren" userId="ee94f769-9ead-425e-bee1-f2c948ef7f16" providerId="ADAL" clId="{8B676B85-22C7-49D0-BA6A-B402E5201B11}" dt="2025-05-19T21:34:14.273" v="188"/>
        <pc:sldMkLst>
          <pc:docMk/>
          <pc:sldMk cId="1952238885" sldId="259"/>
        </pc:sldMkLst>
        <pc:spChg chg="mod">
          <ac:chgData name="Coert van Gemeren" userId="ee94f769-9ead-425e-bee1-f2c948ef7f16" providerId="ADAL" clId="{8B676B85-22C7-49D0-BA6A-B402E5201B11}" dt="2025-05-19T21:34:14.273" v="188"/>
          <ac:spMkLst>
            <pc:docMk/>
            <pc:sldMk cId="1952238885" sldId="259"/>
            <ac:spMk id="3" creationId="{E401DB52-B523-4D41-F223-4776D1B5A8FB}"/>
          </ac:spMkLst>
        </pc:spChg>
        <pc:spChg chg="mod">
          <ac:chgData name="Coert van Gemeren" userId="ee94f769-9ead-425e-bee1-f2c948ef7f16" providerId="ADAL" clId="{8B676B85-22C7-49D0-BA6A-B402E5201B11}" dt="2025-05-19T21:34:14.273" v="188"/>
          <ac:spMkLst>
            <pc:docMk/>
            <pc:sldMk cId="1952238885" sldId="259"/>
            <ac:spMk id="5" creationId="{6E4AD93D-BB1C-F6A4-CCBA-9304F9F35EE4}"/>
          </ac:spMkLst>
        </pc:spChg>
        <pc:spChg chg="mod">
          <ac:chgData name="Coert van Gemeren" userId="ee94f769-9ead-425e-bee1-f2c948ef7f16" providerId="ADAL" clId="{8B676B85-22C7-49D0-BA6A-B402E5201B11}" dt="2025-05-19T21:34:14.273" v="188"/>
          <ac:spMkLst>
            <pc:docMk/>
            <pc:sldMk cId="1952238885" sldId="259"/>
            <ac:spMk id="7" creationId="{20803638-91B2-C3F9-504F-8135E489EB07}"/>
          </ac:spMkLst>
        </pc:spChg>
      </pc:sldChg>
      <pc:sldChg chg="mod modShow">
        <pc:chgData name="Coert van Gemeren" userId="ee94f769-9ead-425e-bee1-f2c948ef7f16" providerId="ADAL" clId="{8B676B85-22C7-49D0-BA6A-B402E5201B11}" dt="2025-05-19T21:27:26.756" v="172" actId="729"/>
        <pc:sldMkLst>
          <pc:docMk/>
          <pc:sldMk cId="0" sldId="287"/>
        </pc:sldMkLst>
      </pc:sldChg>
      <pc:sldChg chg="mod modShow">
        <pc:chgData name="Coert van Gemeren" userId="ee94f769-9ead-425e-bee1-f2c948ef7f16" providerId="ADAL" clId="{8B676B85-22C7-49D0-BA6A-B402E5201B11}" dt="2025-05-19T21:33:27.491" v="173" actId="729"/>
        <pc:sldMkLst>
          <pc:docMk/>
          <pc:sldMk cId="711492444" sldId="524"/>
        </pc:sldMkLst>
      </pc:sldChg>
      <pc:sldChg chg="mod modShow">
        <pc:chgData name="Coert van Gemeren" userId="ee94f769-9ead-425e-bee1-f2c948ef7f16" providerId="ADAL" clId="{8B676B85-22C7-49D0-BA6A-B402E5201B11}" dt="2025-05-19T21:33:27.491" v="173" actId="729"/>
        <pc:sldMkLst>
          <pc:docMk/>
          <pc:sldMk cId="433481401" sldId="525"/>
        </pc:sldMkLst>
      </pc:sldChg>
      <pc:sldChg chg="addSp delSp modSp delDesignElem">
        <pc:chgData name="Coert van Gemeren" userId="ee94f769-9ead-425e-bee1-f2c948ef7f16" providerId="ADAL" clId="{8B676B85-22C7-49D0-BA6A-B402E5201B11}" dt="2025-05-19T21:34:14.273" v="188"/>
        <pc:sldMkLst>
          <pc:docMk/>
          <pc:sldMk cId="2913788630" sldId="2141"/>
        </pc:sldMkLst>
        <pc:spChg chg="mod">
          <ac:chgData name="Coert van Gemeren" userId="ee94f769-9ead-425e-bee1-f2c948ef7f16" providerId="ADAL" clId="{8B676B85-22C7-49D0-BA6A-B402E5201B11}" dt="2025-05-19T21:34:14.273" v="188"/>
          <ac:spMkLst>
            <pc:docMk/>
            <pc:sldMk cId="2913788630" sldId="2141"/>
            <ac:spMk id="4" creationId="{4A94F5E4-0B37-D057-078C-268E07C7EBC5}"/>
          </ac:spMkLst>
        </pc:spChg>
        <pc:spChg chg="mod">
          <ac:chgData name="Coert van Gemeren" userId="ee94f769-9ead-425e-bee1-f2c948ef7f16" providerId="ADAL" clId="{8B676B85-22C7-49D0-BA6A-B402E5201B11}" dt="2025-05-19T21:34:14.273" v="188"/>
          <ac:spMkLst>
            <pc:docMk/>
            <pc:sldMk cId="2913788630" sldId="2141"/>
            <ac:spMk id="7" creationId="{9801F004-F17D-BDBD-3EFE-B8547283C8E9}"/>
          </ac:spMkLst>
        </pc:spChg>
        <pc:spChg chg="add del">
          <ac:chgData name="Coert van Gemeren" userId="ee94f769-9ead-425e-bee1-f2c948ef7f16" providerId="ADAL" clId="{8B676B85-22C7-49D0-BA6A-B402E5201B11}" dt="2025-05-19T21:34:14.273" v="188"/>
          <ac:spMkLst>
            <pc:docMk/>
            <pc:sldMk cId="2913788630" sldId="2141"/>
            <ac:spMk id="9" creationId="{0671A8AE-40A1-4631-A6B8-581AFF065482}"/>
          </ac:spMkLst>
        </pc:spChg>
        <pc:spChg chg="mod">
          <ac:chgData name="Coert van Gemeren" userId="ee94f769-9ead-425e-bee1-f2c948ef7f16" providerId="ADAL" clId="{8B676B85-22C7-49D0-BA6A-B402E5201B11}" dt="2025-05-19T21:34:14.273" v="188"/>
          <ac:spMkLst>
            <pc:docMk/>
            <pc:sldMk cId="2913788630" sldId="2141"/>
            <ac:spMk id="10" creationId="{54219D5B-6EA7-C2D4-758B-7471933B7B74}"/>
          </ac:spMkLst>
        </pc:spChg>
        <pc:spChg chg="add del">
          <ac:chgData name="Coert van Gemeren" userId="ee94f769-9ead-425e-bee1-f2c948ef7f16" providerId="ADAL" clId="{8B676B85-22C7-49D0-BA6A-B402E5201B11}" dt="2025-05-19T21:34:14.273" v="188"/>
          <ac:spMkLst>
            <pc:docMk/>
            <pc:sldMk cId="2913788630" sldId="2141"/>
            <ac:spMk id="11" creationId="{AB58EF07-17C2-48CF-ABB0-EEF1F17CB8F0}"/>
          </ac:spMkLst>
        </pc:spChg>
        <pc:spChg chg="add del">
          <ac:chgData name="Coert van Gemeren" userId="ee94f769-9ead-425e-bee1-f2c948ef7f16" providerId="ADAL" clId="{8B676B85-22C7-49D0-BA6A-B402E5201B11}" dt="2025-05-19T21:34:14.273" v="188"/>
          <ac:spMkLst>
            <pc:docMk/>
            <pc:sldMk cId="2913788630" sldId="2141"/>
            <ac:spMk id="13" creationId="{AF2F604E-43BE-4DC3-B983-E071523364F8}"/>
          </ac:spMkLst>
        </pc:spChg>
        <pc:spChg chg="add del">
          <ac:chgData name="Coert van Gemeren" userId="ee94f769-9ead-425e-bee1-f2c948ef7f16" providerId="ADAL" clId="{8B676B85-22C7-49D0-BA6A-B402E5201B11}" dt="2025-05-19T21:34:14.273" v="188"/>
          <ac:spMkLst>
            <pc:docMk/>
            <pc:sldMk cId="2913788630" sldId="2141"/>
            <ac:spMk id="15" creationId="{08C9B587-E65E-4B52-B37C-ABEBB6E87928}"/>
          </ac:spMkLst>
        </pc:spChg>
      </pc:sldChg>
      <pc:sldChg chg="modSp mod modShow">
        <pc:chgData name="Coert van Gemeren" userId="ee94f769-9ead-425e-bee1-f2c948ef7f16" providerId="ADAL" clId="{8B676B85-22C7-49D0-BA6A-B402E5201B11}" dt="2025-05-19T21:34:14.273" v="188"/>
        <pc:sldMkLst>
          <pc:docMk/>
          <pc:sldMk cId="496974452" sldId="2233"/>
        </pc:sldMkLst>
        <pc:spChg chg="mod">
          <ac:chgData name="Coert van Gemeren" userId="ee94f769-9ead-425e-bee1-f2c948ef7f16" providerId="ADAL" clId="{8B676B85-22C7-49D0-BA6A-B402E5201B11}" dt="2025-05-19T21:34:14.273" v="188"/>
          <ac:spMkLst>
            <pc:docMk/>
            <pc:sldMk cId="496974452" sldId="2233"/>
            <ac:spMk id="3" creationId="{44D5EB9E-6005-D255-8981-D7AF51E6B28E}"/>
          </ac:spMkLst>
        </pc:spChg>
        <pc:spChg chg="mod">
          <ac:chgData name="Coert van Gemeren" userId="ee94f769-9ead-425e-bee1-f2c948ef7f16" providerId="ADAL" clId="{8B676B85-22C7-49D0-BA6A-B402E5201B11}" dt="2025-05-19T21:34:14.273" v="188"/>
          <ac:spMkLst>
            <pc:docMk/>
            <pc:sldMk cId="496974452" sldId="2233"/>
            <ac:spMk id="4" creationId="{14D3D055-D50D-085A-1F9C-61404791FB6F}"/>
          </ac:spMkLst>
        </pc:spChg>
        <pc:spChg chg="mod">
          <ac:chgData name="Coert van Gemeren" userId="ee94f769-9ead-425e-bee1-f2c948ef7f16" providerId="ADAL" clId="{8B676B85-22C7-49D0-BA6A-B402E5201B11}" dt="2025-05-19T21:34:14.273" v="188"/>
          <ac:spMkLst>
            <pc:docMk/>
            <pc:sldMk cId="496974452" sldId="2233"/>
            <ac:spMk id="5" creationId="{40BDA307-4B8D-EA7F-B3EE-1D3F50A9EFD2}"/>
          </ac:spMkLst>
        </pc:spChg>
      </pc:sldChg>
      <pc:sldChg chg="addSp delSp modSp mod modAnim">
        <pc:chgData name="Coert van Gemeren" userId="ee94f769-9ead-425e-bee1-f2c948ef7f16" providerId="ADAL" clId="{8B676B85-22C7-49D0-BA6A-B402E5201B11}" dt="2025-05-20T18:58:52.406" v="459" actId="1076"/>
        <pc:sldMkLst>
          <pc:docMk/>
          <pc:sldMk cId="1107167042" sldId="4566"/>
        </pc:sldMkLst>
        <pc:spChg chg="mod">
          <ac:chgData name="Coert van Gemeren" userId="ee94f769-9ead-425e-bee1-f2c948ef7f16" providerId="ADAL" clId="{8B676B85-22C7-49D0-BA6A-B402E5201B11}" dt="2025-05-19T21:34:14.273" v="188"/>
          <ac:spMkLst>
            <pc:docMk/>
            <pc:sldMk cId="1107167042" sldId="4566"/>
            <ac:spMk id="2" creationId="{047A6D2D-5E58-9D08-8B17-E42A1C322AB1}"/>
          </ac:spMkLst>
        </pc:spChg>
        <pc:spChg chg="del mod">
          <ac:chgData name="Coert van Gemeren" userId="ee94f769-9ead-425e-bee1-f2c948ef7f16" providerId="ADAL" clId="{8B676B85-22C7-49D0-BA6A-B402E5201B11}" dt="2025-05-20T18:58:40.889" v="456" actId="478"/>
          <ac:spMkLst>
            <pc:docMk/>
            <pc:sldMk cId="1107167042" sldId="4566"/>
            <ac:spMk id="3" creationId="{089ED5EC-38BA-755E-1540-4F5D24A60F78}"/>
          </ac:spMkLst>
        </pc:spChg>
        <pc:spChg chg="mod">
          <ac:chgData name="Coert van Gemeren" userId="ee94f769-9ead-425e-bee1-f2c948ef7f16" providerId="ADAL" clId="{8B676B85-22C7-49D0-BA6A-B402E5201B11}" dt="2025-05-19T21:34:14.273" v="188"/>
          <ac:spMkLst>
            <pc:docMk/>
            <pc:sldMk cId="1107167042" sldId="4566"/>
            <ac:spMk id="4" creationId="{C92C5F14-C8CA-3313-405E-F9E6C33A3582}"/>
          </ac:spMkLst>
        </pc:spChg>
        <pc:spChg chg="mod">
          <ac:chgData name="Coert van Gemeren" userId="ee94f769-9ead-425e-bee1-f2c948ef7f16" providerId="ADAL" clId="{8B676B85-22C7-49D0-BA6A-B402E5201B11}" dt="2025-05-20T18:58:52.406" v="459" actId="1076"/>
          <ac:spMkLst>
            <pc:docMk/>
            <pc:sldMk cId="1107167042" sldId="4566"/>
            <ac:spMk id="5" creationId="{71661B46-086A-D59F-0A8F-4AE3D808624A}"/>
          </ac:spMkLst>
        </pc:spChg>
        <pc:spChg chg="mod topLvl">
          <ac:chgData name="Coert van Gemeren" userId="ee94f769-9ead-425e-bee1-f2c948ef7f16" providerId="ADAL" clId="{8B676B85-22C7-49D0-BA6A-B402E5201B11}" dt="2025-05-20T18:57:06.317" v="426" actId="1076"/>
          <ac:spMkLst>
            <pc:docMk/>
            <pc:sldMk cId="1107167042" sldId="4566"/>
            <ac:spMk id="9" creationId="{0AB54513-6190-5AF5-014E-D0464EF7072A}"/>
          </ac:spMkLst>
        </pc:spChg>
        <pc:grpChg chg="del mod">
          <ac:chgData name="Coert van Gemeren" userId="ee94f769-9ead-425e-bee1-f2c948ef7f16" providerId="ADAL" clId="{8B676B85-22C7-49D0-BA6A-B402E5201B11}" dt="2025-05-20T18:54:00.658" v="392" actId="165"/>
          <ac:grpSpMkLst>
            <pc:docMk/>
            <pc:sldMk cId="1107167042" sldId="4566"/>
            <ac:grpSpMk id="10" creationId="{3ABDCE31-EC6F-19F2-42AD-EB34D8D54444}"/>
          </ac:grpSpMkLst>
        </pc:grpChg>
        <pc:picChg chg="mod">
          <ac:chgData name="Coert van Gemeren" userId="ee94f769-9ead-425e-bee1-f2c948ef7f16" providerId="ADAL" clId="{8B676B85-22C7-49D0-BA6A-B402E5201B11}" dt="2025-05-20T18:58:44.459" v="458" actId="1076"/>
          <ac:picMkLst>
            <pc:docMk/>
            <pc:sldMk cId="1107167042" sldId="4566"/>
            <ac:picMk id="7" creationId="{F7E4E4EE-A793-E309-E14A-9776ACDF1BFC}"/>
          </ac:picMkLst>
        </pc:picChg>
        <pc:picChg chg="mod topLvl">
          <ac:chgData name="Coert van Gemeren" userId="ee94f769-9ead-425e-bee1-f2c948ef7f16" providerId="ADAL" clId="{8B676B85-22C7-49D0-BA6A-B402E5201B11}" dt="2025-05-20T18:56:19.081" v="412" actId="1076"/>
          <ac:picMkLst>
            <pc:docMk/>
            <pc:sldMk cId="1107167042" sldId="4566"/>
            <ac:picMk id="8" creationId="{B059A26A-1328-5B04-BCDC-E232D520F9D6}"/>
          </ac:picMkLst>
        </pc:picChg>
        <pc:picChg chg="add mod">
          <ac:chgData name="Coert van Gemeren" userId="ee94f769-9ead-425e-bee1-f2c948ef7f16" providerId="ADAL" clId="{8B676B85-22C7-49D0-BA6A-B402E5201B11}" dt="2025-05-20T18:58:17.903" v="454" actId="1076"/>
          <ac:picMkLst>
            <pc:docMk/>
            <pc:sldMk cId="1107167042" sldId="4566"/>
            <ac:picMk id="1026" creationId="{ACCBE9D9-24E4-932B-C71C-AC328AAFA4E0}"/>
          </ac:picMkLst>
        </pc:picChg>
      </pc:sldChg>
      <pc:sldChg chg="addSp modSp mod modAnim">
        <pc:chgData name="Coert van Gemeren" userId="ee94f769-9ead-425e-bee1-f2c948ef7f16" providerId="ADAL" clId="{8B676B85-22C7-49D0-BA6A-B402E5201B11}" dt="2025-05-19T21:34:14.273" v="188"/>
        <pc:sldMkLst>
          <pc:docMk/>
          <pc:sldMk cId="1214272134" sldId="4568"/>
        </pc:sldMkLst>
        <pc:spChg chg="mod">
          <ac:chgData name="Coert van Gemeren" userId="ee94f769-9ead-425e-bee1-f2c948ef7f16" providerId="ADAL" clId="{8B676B85-22C7-49D0-BA6A-B402E5201B11}" dt="2025-05-19T21:34:14.273" v="188"/>
          <ac:spMkLst>
            <pc:docMk/>
            <pc:sldMk cId="1214272134" sldId="4568"/>
            <ac:spMk id="4" creationId="{1311A5E3-32AE-0DDF-3493-6D7F21F9DFD1}"/>
          </ac:spMkLst>
        </pc:spChg>
        <pc:spChg chg="mod">
          <ac:chgData name="Coert van Gemeren" userId="ee94f769-9ead-425e-bee1-f2c948ef7f16" providerId="ADAL" clId="{8B676B85-22C7-49D0-BA6A-B402E5201B11}" dt="2025-05-19T21:34:14.273" v="188"/>
          <ac:spMkLst>
            <pc:docMk/>
            <pc:sldMk cId="1214272134" sldId="4568"/>
            <ac:spMk id="5" creationId="{03DE115D-BE80-E767-6518-0A12744F1E1F}"/>
          </ac:spMkLst>
        </pc:spChg>
        <pc:spChg chg="mod">
          <ac:chgData name="Coert van Gemeren" userId="ee94f769-9ead-425e-bee1-f2c948ef7f16" providerId="ADAL" clId="{8B676B85-22C7-49D0-BA6A-B402E5201B11}" dt="2025-05-19T21:34:14.273" v="188"/>
          <ac:spMkLst>
            <pc:docMk/>
            <pc:sldMk cId="1214272134" sldId="4568"/>
            <ac:spMk id="6" creationId="{B7CF8B43-7F9C-F9D9-07AC-C0C53BEAF1B8}"/>
          </ac:spMkLst>
        </pc:spChg>
        <pc:spChg chg="add mod">
          <ac:chgData name="Coert van Gemeren" userId="ee94f769-9ead-425e-bee1-f2c948ef7f16" providerId="ADAL" clId="{8B676B85-22C7-49D0-BA6A-B402E5201B11}" dt="2025-05-19T21:20:34.077" v="117" actId="20577"/>
          <ac:spMkLst>
            <pc:docMk/>
            <pc:sldMk cId="1214272134" sldId="4568"/>
            <ac:spMk id="12" creationId="{307DFE29-4984-01A7-9A23-D6029373A4E1}"/>
          </ac:spMkLst>
        </pc:spChg>
      </pc:sldChg>
      <pc:sldChg chg="modSp">
        <pc:chgData name="Coert van Gemeren" userId="ee94f769-9ead-425e-bee1-f2c948ef7f16" providerId="ADAL" clId="{8B676B85-22C7-49D0-BA6A-B402E5201B11}" dt="2025-05-19T21:34:14.273" v="188"/>
        <pc:sldMkLst>
          <pc:docMk/>
          <pc:sldMk cId="1490551574" sldId="4569"/>
        </pc:sldMkLst>
        <pc:spChg chg="mod">
          <ac:chgData name="Coert van Gemeren" userId="ee94f769-9ead-425e-bee1-f2c948ef7f16" providerId="ADAL" clId="{8B676B85-22C7-49D0-BA6A-B402E5201B11}" dt="2025-05-19T21:34:14.273" v="188"/>
          <ac:spMkLst>
            <pc:docMk/>
            <pc:sldMk cId="1490551574" sldId="4569"/>
            <ac:spMk id="2" creationId="{A9108FE3-DE81-956B-CB30-6B6E4310A05F}"/>
          </ac:spMkLst>
        </pc:spChg>
        <pc:spChg chg="mod">
          <ac:chgData name="Coert van Gemeren" userId="ee94f769-9ead-425e-bee1-f2c948ef7f16" providerId="ADAL" clId="{8B676B85-22C7-49D0-BA6A-B402E5201B11}" dt="2025-05-19T21:34:14.273" v="188"/>
          <ac:spMkLst>
            <pc:docMk/>
            <pc:sldMk cId="1490551574" sldId="4569"/>
            <ac:spMk id="3" creationId="{19959E5C-D2CA-A853-AEC9-DCF9158E6AC2}"/>
          </ac:spMkLst>
        </pc:spChg>
        <pc:spChg chg="mod">
          <ac:chgData name="Coert van Gemeren" userId="ee94f769-9ead-425e-bee1-f2c948ef7f16" providerId="ADAL" clId="{8B676B85-22C7-49D0-BA6A-B402E5201B11}" dt="2025-05-19T21:34:14.273" v="188"/>
          <ac:spMkLst>
            <pc:docMk/>
            <pc:sldMk cId="1490551574" sldId="4569"/>
            <ac:spMk id="4" creationId="{2FFA6B4E-8228-EC69-E43E-37E3DC418AB0}"/>
          </ac:spMkLst>
        </pc:spChg>
        <pc:spChg chg="mod">
          <ac:chgData name="Coert van Gemeren" userId="ee94f769-9ead-425e-bee1-f2c948ef7f16" providerId="ADAL" clId="{8B676B85-22C7-49D0-BA6A-B402E5201B11}" dt="2025-05-19T21:34:14.273" v="188"/>
          <ac:spMkLst>
            <pc:docMk/>
            <pc:sldMk cId="1490551574" sldId="4569"/>
            <ac:spMk id="5" creationId="{8C99B854-D72D-751F-BC09-157415AFA14D}"/>
          </ac:spMkLst>
        </pc:spChg>
        <pc:spChg chg="mod">
          <ac:chgData name="Coert van Gemeren" userId="ee94f769-9ead-425e-bee1-f2c948ef7f16" providerId="ADAL" clId="{8B676B85-22C7-49D0-BA6A-B402E5201B11}" dt="2025-05-19T21:34:14.273" v="188"/>
          <ac:spMkLst>
            <pc:docMk/>
            <pc:sldMk cId="1490551574" sldId="4569"/>
            <ac:spMk id="6" creationId="{F651E031-87C7-7C89-A8BA-FB132C063E06}"/>
          </ac:spMkLst>
        </pc:spChg>
      </pc:sldChg>
      <pc:sldChg chg="modSp modAnim">
        <pc:chgData name="Coert van Gemeren" userId="ee94f769-9ead-425e-bee1-f2c948ef7f16" providerId="ADAL" clId="{8B676B85-22C7-49D0-BA6A-B402E5201B11}" dt="2025-05-19T21:34:14.273" v="188"/>
        <pc:sldMkLst>
          <pc:docMk/>
          <pc:sldMk cId="2770779362" sldId="4572"/>
        </pc:sldMkLst>
        <pc:spChg chg="mod">
          <ac:chgData name="Coert van Gemeren" userId="ee94f769-9ead-425e-bee1-f2c948ef7f16" providerId="ADAL" clId="{8B676B85-22C7-49D0-BA6A-B402E5201B11}" dt="2025-05-19T21:34:14.273" v="188"/>
          <ac:spMkLst>
            <pc:docMk/>
            <pc:sldMk cId="2770779362" sldId="4572"/>
            <ac:spMk id="3" creationId="{AE2680AE-7F0D-B3EE-BB70-30934748D374}"/>
          </ac:spMkLst>
        </pc:spChg>
        <pc:spChg chg="mod">
          <ac:chgData name="Coert van Gemeren" userId="ee94f769-9ead-425e-bee1-f2c948ef7f16" providerId="ADAL" clId="{8B676B85-22C7-49D0-BA6A-B402E5201B11}" dt="2025-05-19T21:34:14.273" v="188"/>
          <ac:spMkLst>
            <pc:docMk/>
            <pc:sldMk cId="2770779362" sldId="4572"/>
            <ac:spMk id="4" creationId="{C415BA3D-D45C-A9C0-9B0A-C67D445087CE}"/>
          </ac:spMkLst>
        </pc:spChg>
        <pc:spChg chg="mod">
          <ac:chgData name="Coert van Gemeren" userId="ee94f769-9ead-425e-bee1-f2c948ef7f16" providerId="ADAL" clId="{8B676B85-22C7-49D0-BA6A-B402E5201B11}" dt="2025-05-19T21:34:14.273" v="188"/>
          <ac:spMkLst>
            <pc:docMk/>
            <pc:sldMk cId="2770779362" sldId="4572"/>
            <ac:spMk id="5" creationId="{5467F9C0-C052-B448-098B-CF1FFE03F86E}"/>
          </ac:spMkLst>
        </pc:spChg>
      </pc:sldChg>
      <pc:sldChg chg="modSp mod modShow">
        <pc:chgData name="Coert van Gemeren" userId="ee94f769-9ead-425e-bee1-f2c948ef7f16" providerId="ADAL" clId="{8B676B85-22C7-49D0-BA6A-B402E5201B11}" dt="2025-05-20T18:35:50.170" v="332" actId="729"/>
        <pc:sldMkLst>
          <pc:docMk/>
          <pc:sldMk cId="867682602" sldId="4573"/>
        </pc:sldMkLst>
        <pc:spChg chg="mod">
          <ac:chgData name="Coert van Gemeren" userId="ee94f769-9ead-425e-bee1-f2c948ef7f16" providerId="ADAL" clId="{8B676B85-22C7-49D0-BA6A-B402E5201B11}" dt="2025-05-19T21:34:14.273" v="188"/>
          <ac:spMkLst>
            <pc:docMk/>
            <pc:sldMk cId="867682602" sldId="4573"/>
            <ac:spMk id="5" creationId="{C2F6C4F5-06CA-E95A-AAD9-34F90D13C53B}"/>
          </ac:spMkLst>
        </pc:spChg>
        <pc:spChg chg="mod">
          <ac:chgData name="Coert van Gemeren" userId="ee94f769-9ead-425e-bee1-f2c948ef7f16" providerId="ADAL" clId="{8B676B85-22C7-49D0-BA6A-B402E5201B11}" dt="2025-05-19T21:34:14.273" v="188"/>
          <ac:spMkLst>
            <pc:docMk/>
            <pc:sldMk cId="867682602" sldId="4573"/>
            <ac:spMk id="7" creationId="{EED51666-DC69-72C7-B08C-A4A06E82FD61}"/>
          </ac:spMkLst>
        </pc:spChg>
        <pc:spChg chg="mod">
          <ac:chgData name="Coert van Gemeren" userId="ee94f769-9ead-425e-bee1-f2c948ef7f16" providerId="ADAL" clId="{8B676B85-22C7-49D0-BA6A-B402E5201B11}" dt="2025-05-19T21:34:14.273" v="188"/>
          <ac:spMkLst>
            <pc:docMk/>
            <pc:sldMk cId="867682602" sldId="4573"/>
            <ac:spMk id="9" creationId="{79589A0C-93E3-B4D7-EBC9-224FAF95021C}"/>
          </ac:spMkLst>
        </pc:spChg>
      </pc:sldChg>
      <pc:sldChg chg="modSp">
        <pc:chgData name="Coert van Gemeren" userId="ee94f769-9ead-425e-bee1-f2c948ef7f16" providerId="ADAL" clId="{8B676B85-22C7-49D0-BA6A-B402E5201B11}" dt="2025-05-19T21:34:14.273" v="188"/>
        <pc:sldMkLst>
          <pc:docMk/>
          <pc:sldMk cId="1286778390" sldId="4574"/>
        </pc:sldMkLst>
        <pc:spChg chg="mod">
          <ac:chgData name="Coert van Gemeren" userId="ee94f769-9ead-425e-bee1-f2c948ef7f16" providerId="ADAL" clId="{8B676B85-22C7-49D0-BA6A-B402E5201B11}" dt="2025-05-19T21:34:14.273" v="188"/>
          <ac:spMkLst>
            <pc:docMk/>
            <pc:sldMk cId="1286778390" sldId="4574"/>
            <ac:spMk id="4" creationId="{BA960B5D-26CC-AA97-257B-BB6DCAB197CE}"/>
          </ac:spMkLst>
        </pc:spChg>
        <pc:spChg chg="mod">
          <ac:chgData name="Coert van Gemeren" userId="ee94f769-9ead-425e-bee1-f2c948ef7f16" providerId="ADAL" clId="{8B676B85-22C7-49D0-BA6A-B402E5201B11}" dt="2025-05-19T21:34:14.273" v="188"/>
          <ac:spMkLst>
            <pc:docMk/>
            <pc:sldMk cId="1286778390" sldId="4574"/>
            <ac:spMk id="5" creationId="{52FC901D-6948-8333-14EA-0D2339658AD3}"/>
          </ac:spMkLst>
        </pc:spChg>
        <pc:spChg chg="mod">
          <ac:chgData name="Coert van Gemeren" userId="ee94f769-9ead-425e-bee1-f2c948ef7f16" providerId="ADAL" clId="{8B676B85-22C7-49D0-BA6A-B402E5201B11}" dt="2025-05-19T21:34:14.273" v="188"/>
          <ac:spMkLst>
            <pc:docMk/>
            <pc:sldMk cId="1286778390" sldId="4574"/>
            <ac:spMk id="6" creationId="{750DA058-EB4F-887C-830B-E5844A3DC801}"/>
          </ac:spMkLst>
        </pc:spChg>
      </pc:sldChg>
      <pc:sldChg chg="modSp mod">
        <pc:chgData name="Coert van Gemeren" userId="ee94f769-9ead-425e-bee1-f2c948ef7f16" providerId="ADAL" clId="{8B676B85-22C7-49D0-BA6A-B402E5201B11}" dt="2025-05-19T21:34:14.273" v="188"/>
        <pc:sldMkLst>
          <pc:docMk/>
          <pc:sldMk cId="2450001594" sldId="4575"/>
        </pc:sldMkLst>
        <pc:spChg chg="mod">
          <ac:chgData name="Coert van Gemeren" userId="ee94f769-9ead-425e-bee1-f2c948ef7f16" providerId="ADAL" clId="{8B676B85-22C7-49D0-BA6A-B402E5201B11}" dt="2025-05-19T21:34:14.273" v="188"/>
          <ac:spMkLst>
            <pc:docMk/>
            <pc:sldMk cId="2450001594" sldId="4575"/>
            <ac:spMk id="2" creationId="{193BD8F6-A873-89DC-7487-9C6FB8CE87F9}"/>
          </ac:spMkLst>
        </pc:spChg>
        <pc:spChg chg="mod">
          <ac:chgData name="Coert van Gemeren" userId="ee94f769-9ead-425e-bee1-f2c948ef7f16" providerId="ADAL" clId="{8B676B85-22C7-49D0-BA6A-B402E5201B11}" dt="2025-05-19T21:34:14.273" v="188"/>
          <ac:spMkLst>
            <pc:docMk/>
            <pc:sldMk cId="2450001594" sldId="4575"/>
            <ac:spMk id="3" creationId="{86CA6A03-64B6-C169-EF19-54667F5E21D3}"/>
          </ac:spMkLst>
        </pc:spChg>
        <pc:spChg chg="mod">
          <ac:chgData name="Coert van Gemeren" userId="ee94f769-9ead-425e-bee1-f2c948ef7f16" providerId="ADAL" clId="{8B676B85-22C7-49D0-BA6A-B402E5201B11}" dt="2025-05-19T21:25:33.064" v="171" actId="20577"/>
          <ac:spMkLst>
            <pc:docMk/>
            <pc:sldMk cId="2450001594" sldId="4575"/>
            <ac:spMk id="7" creationId="{71BC3FF3-0A49-5252-3D00-1B2C10ED8BC3}"/>
          </ac:spMkLst>
        </pc:spChg>
        <pc:spChg chg="mod">
          <ac:chgData name="Coert van Gemeren" userId="ee94f769-9ead-425e-bee1-f2c948ef7f16" providerId="ADAL" clId="{8B676B85-22C7-49D0-BA6A-B402E5201B11}" dt="2025-05-19T21:34:14.273" v="188"/>
          <ac:spMkLst>
            <pc:docMk/>
            <pc:sldMk cId="2450001594" sldId="4575"/>
            <ac:spMk id="8" creationId="{874AD595-E566-91FB-70C0-D2D2EEE65B42}"/>
          </ac:spMkLst>
        </pc:spChg>
      </pc:sldChg>
      <pc:sldChg chg="modSp">
        <pc:chgData name="Coert van Gemeren" userId="ee94f769-9ead-425e-bee1-f2c948ef7f16" providerId="ADAL" clId="{8B676B85-22C7-49D0-BA6A-B402E5201B11}" dt="2025-05-19T21:34:14.273" v="188"/>
        <pc:sldMkLst>
          <pc:docMk/>
          <pc:sldMk cId="73366944" sldId="4577"/>
        </pc:sldMkLst>
        <pc:spChg chg="mod">
          <ac:chgData name="Coert van Gemeren" userId="ee94f769-9ead-425e-bee1-f2c948ef7f16" providerId="ADAL" clId="{8B676B85-22C7-49D0-BA6A-B402E5201B11}" dt="2025-05-19T21:34:14.273" v="188"/>
          <ac:spMkLst>
            <pc:docMk/>
            <pc:sldMk cId="73366944" sldId="4577"/>
            <ac:spMk id="6" creationId="{90B2E6AA-F181-7793-7713-D58FF9F5A7D5}"/>
          </ac:spMkLst>
        </pc:spChg>
        <pc:spChg chg="mod">
          <ac:chgData name="Coert van Gemeren" userId="ee94f769-9ead-425e-bee1-f2c948ef7f16" providerId="ADAL" clId="{8B676B85-22C7-49D0-BA6A-B402E5201B11}" dt="2025-05-19T21:34:14.273" v="188"/>
          <ac:spMkLst>
            <pc:docMk/>
            <pc:sldMk cId="73366944" sldId="4577"/>
            <ac:spMk id="8" creationId="{AF952BDD-0FA7-B198-0ADA-174EEF37DA21}"/>
          </ac:spMkLst>
        </pc:spChg>
        <pc:spChg chg="mod">
          <ac:chgData name="Coert van Gemeren" userId="ee94f769-9ead-425e-bee1-f2c948ef7f16" providerId="ADAL" clId="{8B676B85-22C7-49D0-BA6A-B402E5201B11}" dt="2025-05-19T21:34:14.273" v="188"/>
          <ac:spMkLst>
            <pc:docMk/>
            <pc:sldMk cId="73366944" sldId="4577"/>
            <ac:spMk id="10" creationId="{E53CFA83-1C3B-9200-73F8-82B5C551164C}"/>
          </ac:spMkLst>
        </pc:spChg>
      </pc:sldChg>
      <pc:sldChg chg="modSp">
        <pc:chgData name="Coert van Gemeren" userId="ee94f769-9ead-425e-bee1-f2c948ef7f16" providerId="ADAL" clId="{8B676B85-22C7-49D0-BA6A-B402E5201B11}" dt="2025-05-19T21:34:14.273" v="188"/>
        <pc:sldMkLst>
          <pc:docMk/>
          <pc:sldMk cId="944115615" sldId="4605"/>
        </pc:sldMkLst>
        <pc:spChg chg="mod">
          <ac:chgData name="Coert van Gemeren" userId="ee94f769-9ead-425e-bee1-f2c948ef7f16" providerId="ADAL" clId="{8B676B85-22C7-49D0-BA6A-B402E5201B11}" dt="2025-05-19T21:34:14.273" v="188"/>
          <ac:spMkLst>
            <pc:docMk/>
            <pc:sldMk cId="944115615" sldId="4605"/>
            <ac:spMk id="3" creationId="{CBD8D519-0D54-178D-417F-3B56750DA2E7}"/>
          </ac:spMkLst>
        </pc:spChg>
        <pc:spChg chg="mod">
          <ac:chgData name="Coert van Gemeren" userId="ee94f769-9ead-425e-bee1-f2c948ef7f16" providerId="ADAL" clId="{8B676B85-22C7-49D0-BA6A-B402E5201B11}" dt="2025-05-19T21:34:14.273" v="188"/>
          <ac:spMkLst>
            <pc:docMk/>
            <pc:sldMk cId="944115615" sldId="4605"/>
            <ac:spMk id="4" creationId="{A6810CDB-325A-2F99-E9DC-86AA57B9F0D6}"/>
          </ac:spMkLst>
        </pc:spChg>
        <pc:spChg chg="mod">
          <ac:chgData name="Coert van Gemeren" userId="ee94f769-9ead-425e-bee1-f2c948ef7f16" providerId="ADAL" clId="{8B676B85-22C7-49D0-BA6A-B402E5201B11}" dt="2025-05-19T21:34:14.273" v="188"/>
          <ac:spMkLst>
            <pc:docMk/>
            <pc:sldMk cId="944115615" sldId="4605"/>
            <ac:spMk id="5" creationId="{B7629783-CC53-1666-3B22-40E8C34F6D53}"/>
          </ac:spMkLst>
        </pc:spChg>
        <pc:spChg chg="mod">
          <ac:chgData name="Coert van Gemeren" userId="ee94f769-9ead-425e-bee1-f2c948ef7f16" providerId="ADAL" clId="{8B676B85-22C7-49D0-BA6A-B402E5201B11}" dt="2025-05-19T21:34:14.273" v="188"/>
          <ac:spMkLst>
            <pc:docMk/>
            <pc:sldMk cId="944115615" sldId="4605"/>
            <ac:spMk id="6" creationId="{E0F489B0-D3B8-9525-0255-D30FF2647DA4}"/>
          </ac:spMkLst>
        </pc:spChg>
      </pc:sldChg>
      <pc:sldChg chg="modSp mod modShow">
        <pc:chgData name="Coert van Gemeren" userId="ee94f769-9ead-425e-bee1-f2c948ef7f16" providerId="ADAL" clId="{8B676B85-22C7-49D0-BA6A-B402E5201B11}" dt="2025-05-19T21:34:14.273" v="188"/>
        <pc:sldMkLst>
          <pc:docMk/>
          <pc:sldMk cId="1667285176" sldId="4610"/>
        </pc:sldMkLst>
        <pc:spChg chg="mod">
          <ac:chgData name="Coert van Gemeren" userId="ee94f769-9ead-425e-bee1-f2c948ef7f16" providerId="ADAL" clId="{8B676B85-22C7-49D0-BA6A-B402E5201B11}" dt="2025-05-19T21:34:14.273" v="188"/>
          <ac:spMkLst>
            <pc:docMk/>
            <pc:sldMk cId="1667285176" sldId="4610"/>
            <ac:spMk id="3" creationId="{4B723A69-631D-9726-80EE-EF51CCEDE4C9}"/>
          </ac:spMkLst>
        </pc:spChg>
      </pc:sldChg>
      <pc:sldChg chg="modSp ord">
        <pc:chgData name="Coert van Gemeren" userId="ee94f769-9ead-425e-bee1-f2c948ef7f16" providerId="ADAL" clId="{8B676B85-22C7-49D0-BA6A-B402E5201B11}" dt="2025-05-19T21:34:14.273" v="188"/>
        <pc:sldMkLst>
          <pc:docMk/>
          <pc:sldMk cId="1200387294" sldId="4615"/>
        </pc:sldMkLst>
        <pc:spChg chg="mod">
          <ac:chgData name="Coert van Gemeren" userId="ee94f769-9ead-425e-bee1-f2c948ef7f16" providerId="ADAL" clId="{8B676B85-22C7-49D0-BA6A-B402E5201B11}" dt="2025-05-19T21:34:14.273" v="188"/>
          <ac:spMkLst>
            <pc:docMk/>
            <pc:sldMk cId="1200387294" sldId="4615"/>
            <ac:spMk id="2" creationId="{8C597DE9-0587-9359-8CFF-CA403D4FAA90}"/>
          </ac:spMkLst>
        </pc:spChg>
        <pc:spChg chg="mod">
          <ac:chgData name="Coert van Gemeren" userId="ee94f769-9ead-425e-bee1-f2c948ef7f16" providerId="ADAL" clId="{8B676B85-22C7-49D0-BA6A-B402E5201B11}" dt="2025-05-19T21:34:14.273" v="188"/>
          <ac:spMkLst>
            <pc:docMk/>
            <pc:sldMk cId="1200387294" sldId="4615"/>
            <ac:spMk id="3" creationId="{DC5F82A7-FC1C-24A2-295E-10889D83FB05}"/>
          </ac:spMkLst>
        </pc:spChg>
        <pc:spChg chg="mod">
          <ac:chgData name="Coert van Gemeren" userId="ee94f769-9ead-425e-bee1-f2c948ef7f16" providerId="ADAL" clId="{8B676B85-22C7-49D0-BA6A-B402E5201B11}" dt="2025-05-19T21:34:14.273" v="188"/>
          <ac:spMkLst>
            <pc:docMk/>
            <pc:sldMk cId="1200387294" sldId="4615"/>
            <ac:spMk id="4" creationId="{CA1AD8CB-9889-F78E-35BD-A1EFC86F43EE}"/>
          </ac:spMkLst>
        </pc:spChg>
        <pc:spChg chg="mod">
          <ac:chgData name="Coert van Gemeren" userId="ee94f769-9ead-425e-bee1-f2c948ef7f16" providerId="ADAL" clId="{8B676B85-22C7-49D0-BA6A-B402E5201B11}" dt="2025-05-19T21:34:14.273" v="188"/>
          <ac:spMkLst>
            <pc:docMk/>
            <pc:sldMk cId="1200387294" sldId="4615"/>
            <ac:spMk id="5" creationId="{F9DEE421-6256-F7A8-7C88-CCFD53F53B52}"/>
          </ac:spMkLst>
        </pc:spChg>
        <pc:spChg chg="mod">
          <ac:chgData name="Coert van Gemeren" userId="ee94f769-9ead-425e-bee1-f2c948ef7f16" providerId="ADAL" clId="{8B676B85-22C7-49D0-BA6A-B402E5201B11}" dt="2025-05-19T21:34:14.273" v="188"/>
          <ac:spMkLst>
            <pc:docMk/>
            <pc:sldMk cId="1200387294" sldId="4615"/>
            <ac:spMk id="6" creationId="{7DD5DB31-8E4F-FBB6-FD69-CB302C93362F}"/>
          </ac:spMkLst>
        </pc:spChg>
      </pc:sldChg>
      <pc:sldChg chg="addSp delSp modSp mod ord">
        <pc:chgData name="Coert van Gemeren" userId="ee94f769-9ead-425e-bee1-f2c948ef7f16" providerId="ADAL" clId="{8B676B85-22C7-49D0-BA6A-B402E5201B11}" dt="2025-05-20T18:45:07.737" v="344" actId="1076"/>
        <pc:sldMkLst>
          <pc:docMk/>
          <pc:sldMk cId="1246910347" sldId="4616"/>
        </pc:sldMkLst>
        <pc:spChg chg="mod">
          <ac:chgData name="Coert van Gemeren" userId="ee94f769-9ead-425e-bee1-f2c948ef7f16" providerId="ADAL" clId="{8B676B85-22C7-49D0-BA6A-B402E5201B11}" dt="2025-05-19T21:34:14.273" v="188"/>
          <ac:spMkLst>
            <pc:docMk/>
            <pc:sldMk cId="1246910347" sldId="4616"/>
            <ac:spMk id="3" creationId="{A2D963D1-B0BF-F241-C04D-C377079DC30B}"/>
          </ac:spMkLst>
        </pc:spChg>
        <pc:spChg chg="del">
          <ac:chgData name="Coert van Gemeren" userId="ee94f769-9ead-425e-bee1-f2c948ef7f16" providerId="ADAL" clId="{8B676B85-22C7-49D0-BA6A-B402E5201B11}" dt="2025-05-19T21:13:41.770" v="54" actId="478"/>
          <ac:spMkLst>
            <pc:docMk/>
            <pc:sldMk cId="1246910347" sldId="4616"/>
            <ac:spMk id="4" creationId="{7976CA3B-3915-1D60-FB7C-AE413F02F17F}"/>
          </ac:spMkLst>
        </pc:spChg>
        <pc:spChg chg="mod">
          <ac:chgData name="Coert van Gemeren" userId="ee94f769-9ead-425e-bee1-f2c948ef7f16" providerId="ADAL" clId="{8B676B85-22C7-49D0-BA6A-B402E5201B11}" dt="2025-05-20T18:45:07.737" v="344" actId="1076"/>
          <ac:spMkLst>
            <pc:docMk/>
            <pc:sldMk cId="1246910347" sldId="4616"/>
            <ac:spMk id="6" creationId="{7D5AD53F-CC19-DF52-1815-0F481EB9D132}"/>
          </ac:spMkLst>
        </pc:spChg>
        <pc:spChg chg="mod">
          <ac:chgData name="Coert van Gemeren" userId="ee94f769-9ead-425e-bee1-f2c948ef7f16" providerId="ADAL" clId="{8B676B85-22C7-49D0-BA6A-B402E5201B11}" dt="2025-05-19T21:34:14.273" v="188"/>
          <ac:spMkLst>
            <pc:docMk/>
            <pc:sldMk cId="1246910347" sldId="4616"/>
            <ac:spMk id="7" creationId="{E3E999B3-B975-AC13-885A-6FE538F120D7}"/>
          </ac:spMkLst>
        </pc:spChg>
        <pc:spChg chg="mod">
          <ac:chgData name="Coert van Gemeren" userId="ee94f769-9ead-425e-bee1-f2c948ef7f16" providerId="ADAL" clId="{8B676B85-22C7-49D0-BA6A-B402E5201B11}" dt="2025-05-19T21:34:14.273" v="188"/>
          <ac:spMkLst>
            <pc:docMk/>
            <pc:sldMk cId="1246910347" sldId="4616"/>
            <ac:spMk id="8" creationId="{264B9F72-04E1-857E-7AB1-D9F064CAF907}"/>
          </ac:spMkLst>
        </pc:spChg>
        <pc:picChg chg="add mod">
          <ac:chgData name="Coert van Gemeren" userId="ee94f769-9ead-425e-bee1-f2c948ef7f16" providerId="ADAL" clId="{8B676B85-22C7-49D0-BA6A-B402E5201B11}" dt="2025-05-19T21:48:53.914" v="329" actId="1076"/>
          <ac:picMkLst>
            <pc:docMk/>
            <pc:sldMk cId="1246910347" sldId="4616"/>
            <ac:picMk id="2050" creationId="{42B6AC7D-9EB0-2237-2253-3923CDDA34EF}"/>
          </ac:picMkLst>
        </pc:picChg>
        <pc:picChg chg="mod">
          <ac:chgData name="Coert van Gemeren" userId="ee94f769-9ead-425e-bee1-f2c948ef7f16" providerId="ADAL" clId="{8B676B85-22C7-49D0-BA6A-B402E5201B11}" dt="2025-05-19T21:13:49.657" v="58" actId="1076"/>
          <ac:picMkLst>
            <pc:docMk/>
            <pc:sldMk cId="1246910347" sldId="4616"/>
            <ac:picMk id="10242" creationId="{82FBF2D7-3D30-0F27-2365-FEE499FD46A1}"/>
          </ac:picMkLst>
        </pc:picChg>
        <pc:picChg chg="del mod">
          <ac:chgData name="Coert van Gemeren" userId="ee94f769-9ead-425e-bee1-f2c948ef7f16" providerId="ADAL" clId="{8B676B85-22C7-49D0-BA6A-B402E5201B11}" dt="2025-05-19T21:48:41.208" v="325" actId="478"/>
          <ac:picMkLst>
            <pc:docMk/>
            <pc:sldMk cId="1246910347" sldId="4616"/>
            <ac:picMk id="10244" creationId="{2293F1AC-A293-15C3-2F4C-DF2D7CEF8B5A}"/>
          </ac:picMkLst>
        </pc:picChg>
      </pc:sldChg>
      <pc:sldChg chg="addSp delSp modSp mod ord">
        <pc:chgData name="Coert van Gemeren" userId="ee94f769-9ead-425e-bee1-f2c948ef7f16" providerId="ADAL" clId="{8B676B85-22C7-49D0-BA6A-B402E5201B11}" dt="2025-05-19T21:34:14.273" v="188"/>
        <pc:sldMkLst>
          <pc:docMk/>
          <pc:sldMk cId="982372160" sldId="4617"/>
        </pc:sldMkLst>
        <pc:spChg chg="mod">
          <ac:chgData name="Coert van Gemeren" userId="ee94f769-9ead-425e-bee1-f2c948ef7f16" providerId="ADAL" clId="{8B676B85-22C7-49D0-BA6A-B402E5201B11}" dt="2025-05-19T21:34:14.273" v="188"/>
          <ac:spMkLst>
            <pc:docMk/>
            <pc:sldMk cId="982372160" sldId="4617"/>
            <ac:spMk id="2" creationId="{27C3D87A-F5C2-903F-DB3F-9A34032CD947}"/>
          </ac:spMkLst>
        </pc:spChg>
        <pc:spChg chg="mod">
          <ac:chgData name="Coert van Gemeren" userId="ee94f769-9ead-425e-bee1-f2c948ef7f16" providerId="ADAL" clId="{8B676B85-22C7-49D0-BA6A-B402E5201B11}" dt="2025-05-19T21:34:14.273" v="188"/>
          <ac:spMkLst>
            <pc:docMk/>
            <pc:sldMk cId="982372160" sldId="4617"/>
            <ac:spMk id="3" creationId="{359BBC0A-9D0E-AF7E-41BD-311E197686BA}"/>
          </ac:spMkLst>
        </pc:spChg>
        <pc:spChg chg="mod">
          <ac:chgData name="Coert van Gemeren" userId="ee94f769-9ead-425e-bee1-f2c948ef7f16" providerId="ADAL" clId="{8B676B85-22C7-49D0-BA6A-B402E5201B11}" dt="2025-05-19T21:34:14.273" v="188"/>
          <ac:spMkLst>
            <pc:docMk/>
            <pc:sldMk cId="982372160" sldId="4617"/>
            <ac:spMk id="5" creationId="{8F531B4C-871A-BC78-EAC4-F6D0944B2A95}"/>
          </ac:spMkLst>
        </pc:spChg>
        <pc:spChg chg="add del mod">
          <ac:chgData name="Coert van Gemeren" userId="ee94f769-9ead-425e-bee1-f2c948ef7f16" providerId="ADAL" clId="{8B676B85-22C7-49D0-BA6A-B402E5201B11}" dt="2025-05-19T21:11:25.415" v="40" actId="21"/>
          <ac:spMkLst>
            <pc:docMk/>
            <pc:sldMk cId="982372160" sldId="4617"/>
            <ac:spMk id="9" creationId="{ED484C3B-D60B-DE2A-174A-A329E65B142A}"/>
          </ac:spMkLst>
        </pc:spChg>
        <pc:picChg chg="mod">
          <ac:chgData name="Coert van Gemeren" userId="ee94f769-9ead-425e-bee1-f2c948ef7f16" providerId="ADAL" clId="{8B676B85-22C7-49D0-BA6A-B402E5201B11}" dt="2025-05-19T21:10:28.933" v="12" actId="1076"/>
          <ac:picMkLst>
            <pc:docMk/>
            <pc:sldMk cId="982372160" sldId="4617"/>
            <ac:picMk id="45058" creationId="{688D91FF-2061-0701-B55D-4FB407562AC1}"/>
          </ac:picMkLst>
        </pc:picChg>
      </pc:sldChg>
      <pc:sldChg chg="modSp mod modShow">
        <pc:chgData name="Coert van Gemeren" userId="ee94f769-9ead-425e-bee1-f2c948ef7f16" providerId="ADAL" clId="{8B676B85-22C7-49D0-BA6A-B402E5201B11}" dt="2025-05-20T18:36:35.373" v="333" actId="729"/>
        <pc:sldMkLst>
          <pc:docMk/>
          <pc:sldMk cId="2826976750" sldId="4618"/>
        </pc:sldMkLst>
        <pc:spChg chg="mod">
          <ac:chgData name="Coert van Gemeren" userId="ee94f769-9ead-425e-bee1-f2c948ef7f16" providerId="ADAL" clId="{8B676B85-22C7-49D0-BA6A-B402E5201B11}" dt="2025-05-19T21:34:14.273" v="188"/>
          <ac:spMkLst>
            <pc:docMk/>
            <pc:sldMk cId="2826976750" sldId="4618"/>
            <ac:spMk id="3" creationId="{DFF158A3-3965-D9AD-6C7A-A4ACDB3F1C40}"/>
          </ac:spMkLst>
        </pc:spChg>
        <pc:spChg chg="mod">
          <ac:chgData name="Coert van Gemeren" userId="ee94f769-9ead-425e-bee1-f2c948ef7f16" providerId="ADAL" clId="{8B676B85-22C7-49D0-BA6A-B402E5201B11}" dt="2025-05-19T21:34:14.273" v="188"/>
          <ac:spMkLst>
            <pc:docMk/>
            <pc:sldMk cId="2826976750" sldId="4618"/>
            <ac:spMk id="5" creationId="{0494C039-5735-0EA6-64F7-FC4728C0AAB2}"/>
          </ac:spMkLst>
        </pc:spChg>
        <pc:spChg chg="mod">
          <ac:chgData name="Coert van Gemeren" userId="ee94f769-9ead-425e-bee1-f2c948ef7f16" providerId="ADAL" clId="{8B676B85-22C7-49D0-BA6A-B402E5201B11}" dt="2025-05-19T21:34:14.273" v="188"/>
          <ac:spMkLst>
            <pc:docMk/>
            <pc:sldMk cId="2826976750" sldId="4618"/>
            <ac:spMk id="6" creationId="{2511CB7E-11DC-0722-E657-27372EEE2E9F}"/>
          </ac:spMkLst>
        </pc:spChg>
      </pc:sldChg>
      <pc:sldChg chg="modSp mod modShow">
        <pc:chgData name="Coert van Gemeren" userId="ee94f769-9ead-425e-bee1-f2c948ef7f16" providerId="ADAL" clId="{8B676B85-22C7-49D0-BA6A-B402E5201B11}" dt="2025-05-19T21:34:14.273" v="188"/>
        <pc:sldMkLst>
          <pc:docMk/>
          <pc:sldMk cId="0" sldId="4650"/>
        </pc:sldMkLst>
        <pc:spChg chg="mod">
          <ac:chgData name="Coert van Gemeren" userId="ee94f769-9ead-425e-bee1-f2c948ef7f16" providerId="ADAL" clId="{8B676B85-22C7-49D0-BA6A-B402E5201B11}" dt="2025-05-19T21:34:14.273" v="188"/>
          <ac:spMkLst>
            <pc:docMk/>
            <pc:sldMk cId="0" sldId="4650"/>
            <ac:spMk id="2" creationId="{D305D444-F26A-B5B8-AE90-3A443FAF91AF}"/>
          </ac:spMkLst>
        </pc:spChg>
      </pc:sldChg>
      <pc:sldChg chg="mod modShow">
        <pc:chgData name="Coert van Gemeren" userId="ee94f769-9ead-425e-bee1-f2c948ef7f16" providerId="ADAL" clId="{8B676B85-22C7-49D0-BA6A-B402E5201B11}" dt="2025-05-19T21:27:26.756" v="172" actId="729"/>
        <pc:sldMkLst>
          <pc:docMk/>
          <pc:sldMk cId="3943385922" sldId="4658"/>
        </pc:sldMkLst>
      </pc:sldChg>
      <pc:sldChg chg="addSp delSp modSp delDesignElem">
        <pc:chgData name="Coert van Gemeren" userId="ee94f769-9ead-425e-bee1-f2c948ef7f16" providerId="ADAL" clId="{8B676B85-22C7-49D0-BA6A-B402E5201B11}" dt="2025-05-19T21:34:14.273" v="188"/>
        <pc:sldMkLst>
          <pc:docMk/>
          <pc:sldMk cId="464145258" sldId="4681"/>
        </pc:sldMkLst>
        <pc:spChg chg="mod">
          <ac:chgData name="Coert van Gemeren" userId="ee94f769-9ead-425e-bee1-f2c948ef7f16" providerId="ADAL" clId="{8B676B85-22C7-49D0-BA6A-B402E5201B11}" dt="2025-05-19T21:34:14.273" v="188"/>
          <ac:spMkLst>
            <pc:docMk/>
            <pc:sldMk cId="464145258" sldId="4681"/>
            <ac:spMk id="5" creationId="{F5EFB2D0-0A9A-7EB6-0D68-8CDBD19427F7}"/>
          </ac:spMkLst>
        </pc:spChg>
        <pc:spChg chg="add del">
          <ac:chgData name="Coert van Gemeren" userId="ee94f769-9ead-425e-bee1-f2c948ef7f16" providerId="ADAL" clId="{8B676B85-22C7-49D0-BA6A-B402E5201B11}" dt="2025-05-19T21:34:14.273" v="188"/>
          <ac:spMkLst>
            <pc:docMk/>
            <pc:sldMk cId="464145258" sldId="4681"/>
            <ac:spMk id="41993" creationId="{A4AC5506-6312-4701-8D3C-40187889A947}"/>
          </ac:spMkLst>
        </pc:spChg>
      </pc:sldChg>
      <pc:sldChg chg="modSp">
        <pc:chgData name="Coert van Gemeren" userId="ee94f769-9ead-425e-bee1-f2c948ef7f16" providerId="ADAL" clId="{8B676B85-22C7-49D0-BA6A-B402E5201B11}" dt="2025-05-19T21:34:14.273" v="188"/>
        <pc:sldMkLst>
          <pc:docMk/>
          <pc:sldMk cId="2241108430" sldId="4686"/>
        </pc:sldMkLst>
        <pc:spChg chg="mod">
          <ac:chgData name="Coert van Gemeren" userId="ee94f769-9ead-425e-bee1-f2c948ef7f16" providerId="ADAL" clId="{8B676B85-22C7-49D0-BA6A-B402E5201B11}" dt="2025-05-19T21:34:14.273" v="188"/>
          <ac:spMkLst>
            <pc:docMk/>
            <pc:sldMk cId="2241108430" sldId="4686"/>
            <ac:spMk id="3" creationId="{662C40C7-97E2-CD03-89C6-266B4027EE90}"/>
          </ac:spMkLst>
        </pc:spChg>
      </pc:sldChg>
      <pc:sldChg chg="addSp delSp modSp mod modAnim">
        <pc:chgData name="Coert van Gemeren" userId="ee94f769-9ead-425e-bee1-f2c948ef7f16" providerId="ADAL" clId="{8B676B85-22C7-49D0-BA6A-B402E5201B11}" dt="2025-05-20T18:52:26.917" v="389" actId="1076"/>
        <pc:sldMkLst>
          <pc:docMk/>
          <pc:sldMk cId="1769627921" sldId="4688"/>
        </pc:sldMkLst>
        <pc:spChg chg="del mod">
          <ac:chgData name="Coert van Gemeren" userId="ee94f769-9ead-425e-bee1-f2c948ef7f16" providerId="ADAL" clId="{8B676B85-22C7-49D0-BA6A-B402E5201B11}" dt="2025-05-20T18:51:30.554" v="380" actId="478"/>
          <ac:spMkLst>
            <pc:docMk/>
            <pc:sldMk cId="1769627921" sldId="4688"/>
            <ac:spMk id="2" creationId="{8A40F101-C366-2A44-E58D-4F742A7180DF}"/>
          </ac:spMkLst>
        </pc:spChg>
        <pc:spChg chg="mod">
          <ac:chgData name="Coert van Gemeren" userId="ee94f769-9ead-425e-bee1-f2c948ef7f16" providerId="ADAL" clId="{8B676B85-22C7-49D0-BA6A-B402E5201B11}" dt="2025-05-19T21:34:14.273" v="188"/>
          <ac:spMkLst>
            <pc:docMk/>
            <pc:sldMk cId="1769627921" sldId="4688"/>
            <ac:spMk id="3" creationId="{003CC4AA-DAAF-A2C8-D335-B1585ED479F0}"/>
          </ac:spMkLst>
        </pc:spChg>
        <pc:spChg chg="del mod">
          <ac:chgData name="Coert van Gemeren" userId="ee94f769-9ead-425e-bee1-f2c948ef7f16" providerId="ADAL" clId="{8B676B85-22C7-49D0-BA6A-B402E5201B11}" dt="2025-05-20T18:51:26.635" v="379" actId="478"/>
          <ac:spMkLst>
            <pc:docMk/>
            <pc:sldMk cId="1769627921" sldId="4688"/>
            <ac:spMk id="4" creationId="{86057359-8397-F921-2C25-F880A05DEE2D}"/>
          </ac:spMkLst>
        </pc:spChg>
        <pc:spChg chg="mod">
          <ac:chgData name="Coert van Gemeren" userId="ee94f769-9ead-425e-bee1-f2c948ef7f16" providerId="ADAL" clId="{8B676B85-22C7-49D0-BA6A-B402E5201B11}" dt="2025-05-20T18:52:26.917" v="389" actId="1076"/>
          <ac:spMkLst>
            <pc:docMk/>
            <pc:sldMk cId="1769627921" sldId="4688"/>
            <ac:spMk id="5" creationId="{9B7E915A-8615-E440-8ECC-27920A0DB616}"/>
          </ac:spMkLst>
        </pc:spChg>
        <pc:spChg chg="mod">
          <ac:chgData name="Coert van Gemeren" userId="ee94f769-9ead-425e-bee1-f2c948ef7f16" providerId="ADAL" clId="{8B676B85-22C7-49D0-BA6A-B402E5201B11}" dt="2025-05-19T21:51:27.211" v="330" actId="164"/>
          <ac:spMkLst>
            <pc:docMk/>
            <pc:sldMk cId="1769627921" sldId="4688"/>
            <ac:spMk id="7" creationId="{9A053C2B-3531-8EBF-C482-FD25BDD376C4}"/>
          </ac:spMkLst>
        </pc:spChg>
        <pc:grpChg chg="add del mod">
          <ac:chgData name="Coert van Gemeren" userId="ee94f769-9ead-425e-bee1-f2c948ef7f16" providerId="ADAL" clId="{8B676B85-22C7-49D0-BA6A-B402E5201B11}" dt="2025-05-20T18:51:15.905" v="376" actId="478"/>
          <ac:grpSpMkLst>
            <pc:docMk/>
            <pc:sldMk cId="1769627921" sldId="4688"/>
            <ac:grpSpMk id="6" creationId="{93DC3471-3B72-3FD0-B4F6-FF7BE7D9298A}"/>
          </ac:grpSpMkLst>
        </pc:grpChg>
        <pc:picChg chg="mod">
          <ac:chgData name="Coert van Gemeren" userId="ee94f769-9ead-425e-bee1-f2c948ef7f16" providerId="ADAL" clId="{8B676B85-22C7-49D0-BA6A-B402E5201B11}" dt="2025-05-20T18:52:20.843" v="388" actId="1076"/>
          <ac:picMkLst>
            <pc:docMk/>
            <pc:sldMk cId="1769627921" sldId="4688"/>
            <ac:picMk id="44034" creationId="{067C3B58-7DBB-AAC6-9695-3A01C05F2C67}"/>
          </ac:picMkLst>
        </pc:picChg>
        <pc:picChg chg="mod">
          <ac:chgData name="Coert van Gemeren" userId="ee94f769-9ead-425e-bee1-f2c948ef7f16" providerId="ADAL" clId="{8B676B85-22C7-49D0-BA6A-B402E5201B11}" dt="2025-05-19T21:51:27.211" v="330" actId="164"/>
          <ac:picMkLst>
            <pc:docMk/>
            <pc:sldMk cId="1769627921" sldId="4688"/>
            <ac:picMk id="44036" creationId="{D7A7682F-E794-911F-5788-1E9BB144B4ED}"/>
          </ac:picMkLst>
        </pc:picChg>
      </pc:sldChg>
      <pc:sldChg chg="modSp">
        <pc:chgData name="Coert van Gemeren" userId="ee94f769-9ead-425e-bee1-f2c948ef7f16" providerId="ADAL" clId="{8B676B85-22C7-49D0-BA6A-B402E5201B11}" dt="2025-05-19T21:34:14.273" v="188"/>
        <pc:sldMkLst>
          <pc:docMk/>
          <pc:sldMk cId="2793500912" sldId="4689"/>
        </pc:sldMkLst>
        <pc:spChg chg="mod">
          <ac:chgData name="Coert van Gemeren" userId="ee94f769-9ead-425e-bee1-f2c948ef7f16" providerId="ADAL" clId="{8B676B85-22C7-49D0-BA6A-B402E5201B11}" dt="2025-05-19T21:34:14.273" v="188"/>
          <ac:spMkLst>
            <pc:docMk/>
            <pc:sldMk cId="2793500912" sldId="4689"/>
            <ac:spMk id="4" creationId="{E0BAE6A2-07C4-CCB7-0A03-08505345CE46}"/>
          </ac:spMkLst>
        </pc:spChg>
      </pc:sldChg>
      <pc:sldChg chg="addSp delSp modSp delDesignElem">
        <pc:chgData name="Coert van Gemeren" userId="ee94f769-9ead-425e-bee1-f2c948ef7f16" providerId="ADAL" clId="{8B676B85-22C7-49D0-BA6A-B402E5201B11}" dt="2025-05-19T21:34:14.273" v="188"/>
        <pc:sldMkLst>
          <pc:docMk/>
          <pc:sldMk cId="2182205619" sldId="4690"/>
        </pc:sldMkLst>
        <pc:spChg chg="mod">
          <ac:chgData name="Coert van Gemeren" userId="ee94f769-9ead-425e-bee1-f2c948ef7f16" providerId="ADAL" clId="{8B676B85-22C7-49D0-BA6A-B402E5201B11}" dt="2025-05-19T21:34:14.273" v="188"/>
          <ac:spMkLst>
            <pc:docMk/>
            <pc:sldMk cId="2182205619" sldId="4690"/>
            <ac:spMk id="2" creationId="{C3727D70-3C52-1C9F-F876-F2EC1D7E1B5C}"/>
          </ac:spMkLst>
        </pc:spChg>
        <pc:spChg chg="mod">
          <ac:chgData name="Coert van Gemeren" userId="ee94f769-9ead-425e-bee1-f2c948ef7f16" providerId="ADAL" clId="{8B676B85-22C7-49D0-BA6A-B402E5201B11}" dt="2025-05-19T21:34:14.273" v="188"/>
          <ac:spMkLst>
            <pc:docMk/>
            <pc:sldMk cId="2182205619" sldId="4690"/>
            <ac:spMk id="3" creationId="{9331198B-C388-2305-3E62-5BC003521F9D}"/>
          </ac:spMkLst>
        </pc:spChg>
        <pc:spChg chg="mod">
          <ac:chgData name="Coert van Gemeren" userId="ee94f769-9ead-425e-bee1-f2c948ef7f16" providerId="ADAL" clId="{8B676B85-22C7-49D0-BA6A-B402E5201B11}" dt="2025-05-19T21:34:14.273" v="188"/>
          <ac:spMkLst>
            <pc:docMk/>
            <pc:sldMk cId="2182205619" sldId="4690"/>
            <ac:spMk id="5" creationId="{4E2DF6B0-CC69-ADBF-0D97-4BFEC59C52E9}"/>
          </ac:spMkLst>
        </pc:spChg>
        <pc:spChg chg="add del">
          <ac:chgData name="Coert van Gemeren" userId="ee94f769-9ead-425e-bee1-f2c948ef7f16" providerId="ADAL" clId="{8B676B85-22C7-49D0-BA6A-B402E5201B11}" dt="2025-05-19T21:34:14.273" v="188"/>
          <ac:spMkLst>
            <pc:docMk/>
            <pc:sldMk cId="2182205619" sldId="4690"/>
            <ac:spMk id="16" creationId="{1061186A-B5A4-7A42-59C8-77CB4564A8F8}"/>
          </ac:spMkLst>
        </pc:spChg>
      </pc:sldChg>
      <pc:sldChg chg="addSp delSp modSp mod delDesignElem modShow">
        <pc:chgData name="Coert van Gemeren" userId="ee94f769-9ead-425e-bee1-f2c948ef7f16" providerId="ADAL" clId="{8B676B85-22C7-49D0-BA6A-B402E5201B11}" dt="2025-05-19T21:34:14.273" v="188"/>
        <pc:sldMkLst>
          <pc:docMk/>
          <pc:sldMk cId="1806919793" sldId="4691"/>
        </pc:sldMkLst>
        <pc:spChg chg="mod">
          <ac:chgData name="Coert van Gemeren" userId="ee94f769-9ead-425e-bee1-f2c948ef7f16" providerId="ADAL" clId="{8B676B85-22C7-49D0-BA6A-B402E5201B11}" dt="2025-05-19T21:34:14.273" v="188"/>
          <ac:spMkLst>
            <pc:docMk/>
            <pc:sldMk cId="1806919793" sldId="4691"/>
            <ac:spMk id="2" creationId="{98444FAE-3E57-8799-9E96-5A02FB0EAD4D}"/>
          </ac:spMkLst>
        </pc:spChg>
        <pc:spChg chg="mod">
          <ac:chgData name="Coert van Gemeren" userId="ee94f769-9ead-425e-bee1-f2c948ef7f16" providerId="ADAL" clId="{8B676B85-22C7-49D0-BA6A-B402E5201B11}" dt="2025-05-19T21:34:14.273" v="188"/>
          <ac:spMkLst>
            <pc:docMk/>
            <pc:sldMk cId="1806919793" sldId="4691"/>
            <ac:spMk id="3" creationId="{16C18426-4E9A-259F-24DE-BE151F2A44E8}"/>
          </ac:spMkLst>
        </pc:spChg>
        <pc:spChg chg="mod">
          <ac:chgData name="Coert van Gemeren" userId="ee94f769-9ead-425e-bee1-f2c948ef7f16" providerId="ADAL" clId="{8B676B85-22C7-49D0-BA6A-B402E5201B11}" dt="2025-05-19T21:34:14.273" v="188"/>
          <ac:spMkLst>
            <pc:docMk/>
            <pc:sldMk cId="1806919793" sldId="4691"/>
            <ac:spMk id="5" creationId="{FE570EB6-74C6-4E80-BCE6-ADA5C1F18072}"/>
          </ac:spMkLst>
        </pc:spChg>
        <pc:spChg chg="add del">
          <ac:chgData name="Coert van Gemeren" userId="ee94f769-9ead-425e-bee1-f2c948ef7f16" providerId="ADAL" clId="{8B676B85-22C7-49D0-BA6A-B402E5201B11}" dt="2025-05-19T21:34:14.273" v="188"/>
          <ac:spMkLst>
            <pc:docMk/>
            <pc:sldMk cId="1806919793" sldId="4691"/>
            <ac:spMk id="16" creationId="{203DE647-9A1D-8CE6-446C-AC5DDF436255}"/>
          </ac:spMkLst>
        </pc:spChg>
      </pc:sldChg>
      <pc:sldChg chg="addSp delSp mod delDesignElem modShow">
        <pc:chgData name="Coert van Gemeren" userId="ee94f769-9ead-425e-bee1-f2c948ef7f16" providerId="ADAL" clId="{8B676B85-22C7-49D0-BA6A-B402E5201B11}" dt="2025-05-19T21:34:14.273" v="188"/>
        <pc:sldMkLst>
          <pc:docMk/>
          <pc:sldMk cId="3411306512" sldId="4692"/>
        </pc:sldMkLst>
        <pc:spChg chg="add del">
          <ac:chgData name="Coert van Gemeren" userId="ee94f769-9ead-425e-bee1-f2c948ef7f16" providerId="ADAL" clId="{8B676B85-22C7-49D0-BA6A-B402E5201B11}" dt="2025-05-19T21:34:14.273" v="188"/>
          <ac:spMkLst>
            <pc:docMk/>
            <pc:sldMk cId="3411306512" sldId="4692"/>
            <ac:spMk id="49159" creationId="{D4771268-CB57-404A-9271-370EB28F6090}"/>
          </ac:spMkLst>
        </pc:spChg>
      </pc:sldChg>
      <pc:sldChg chg="modSp">
        <pc:chgData name="Coert van Gemeren" userId="ee94f769-9ead-425e-bee1-f2c948ef7f16" providerId="ADAL" clId="{8B676B85-22C7-49D0-BA6A-B402E5201B11}" dt="2025-05-19T21:34:14.273" v="188"/>
        <pc:sldMkLst>
          <pc:docMk/>
          <pc:sldMk cId="3255684825" sldId="4694"/>
        </pc:sldMkLst>
        <pc:spChg chg="mod">
          <ac:chgData name="Coert van Gemeren" userId="ee94f769-9ead-425e-bee1-f2c948ef7f16" providerId="ADAL" clId="{8B676B85-22C7-49D0-BA6A-B402E5201B11}" dt="2025-05-19T21:34:14.273" v="188"/>
          <ac:spMkLst>
            <pc:docMk/>
            <pc:sldMk cId="3255684825" sldId="4694"/>
            <ac:spMk id="2" creationId="{D6C7ECDE-E7CA-86A0-E0B8-2C6E04BC26CE}"/>
          </ac:spMkLst>
        </pc:spChg>
        <pc:spChg chg="mod">
          <ac:chgData name="Coert van Gemeren" userId="ee94f769-9ead-425e-bee1-f2c948ef7f16" providerId="ADAL" clId="{8B676B85-22C7-49D0-BA6A-B402E5201B11}" dt="2025-05-19T21:34:14.273" v="188"/>
          <ac:spMkLst>
            <pc:docMk/>
            <pc:sldMk cId="3255684825" sldId="4694"/>
            <ac:spMk id="4" creationId="{DDE527DC-A69A-7D70-1A3D-E64B4B7A84C7}"/>
          </ac:spMkLst>
        </pc:spChg>
        <pc:spChg chg="mod">
          <ac:chgData name="Coert van Gemeren" userId="ee94f769-9ead-425e-bee1-f2c948ef7f16" providerId="ADAL" clId="{8B676B85-22C7-49D0-BA6A-B402E5201B11}" dt="2025-05-19T21:34:14.273" v="188"/>
          <ac:spMkLst>
            <pc:docMk/>
            <pc:sldMk cId="3255684825" sldId="4694"/>
            <ac:spMk id="5" creationId="{9977C7FF-493C-D698-9A08-7F1FCC065891}"/>
          </ac:spMkLst>
        </pc:spChg>
        <pc:spChg chg="mod">
          <ac:chgData name="Coert van Gemeren" userId="ee94f769-9ead-425e-bee1-f2c948ef7f16" providerId="ADAL" clId="{8B676B85-22C7-49D0-BA6A-B402E5201B11}" dt="2025-05-19T21:34:14.273" v="188"/>
          <ac:spMkLst>
            <pc:docMk/>
            <pc:sldMk cId="3255684825" sldId="4694"/>
            <ac:spMk id="6" creationId="{0E0336F7-2DE0-A23E-A2D5-FC15DF4B3F15}"/>
          </ac:spMkLst>
        </pc:spChg>
      </pc:sldChg>
      <pc:sldChg chg="mod modShow">
        <pc:chgData name="Coert van Gemeren" userId="ee94f769-9ead-425e-bee1-f2c948ef7f16" providerId="ADAL" clId="{8B676B85-22C7-49D0-BA6A-B402E5201B11}" dt="2025-05-19T21:27:26.756" v="172" actId="729"/>
        <pc:sldMkLst>
          <pc:docMk/>
          <pc:sldMk cId="1941576406" sldId="4695"/>
        </pc:sldMkLst>
      </pc:sldChg>
      <pc:sldChg chg="mod modShow">
        <pc:chgData name="Coert van Gemeren" userId="ee94f769-9ead-425e-bee1-f2c948ef7f16" providerId="ADAL" clId="{8B676B85-22C7-49D0-BA6A-B402E5201B11}" dt="2025-05-19T21:27:26.756" v="172" actId="729"/>
        <pc:sldMkLst>
          <pc:docMk/>
          <pc:sldMk cId="3728217942" sldId="4696"/>
        </pc:sldMkLst>
      </pc:sldChg>
      <pc:sldChg chg="modSp mod modShow">
        <pc:chgData name="Coert van Gemeren" userId="ee94f769-9ead-425e-bee1-f2c948ef7f16" providerId="ADAL" clId="{8B676B85-22C7-49D0-BA6A-B402E5201B11}" dt="2025-05-19T21:34:14.273" v="188"/>
        <pc:sldMkLst>
          <pc:docMk/>
          <pc:sldMk cId="3480238208" sldId="4698"/>
        </pc:sldMkLst>
        <pc:spChg chg="mod">
          <ac:chgData name="Coert van Gemeren" userId="ee94f769-9ead-425e-bee1-f2c948ef7f16" providerId="ADAL" clId="{8B676B85-22C7-49D0-BA6A-B402E5201B11}" dt="2025-05-19T21:34:14.273" v="188"/>
          <ac:spMkLst>
            <pc:docMk/>
            <pc:sldMk cId="3480238208" sldId="4698"/>
            <ac:spMk id="4" creationId="{DB7810A3-2CB8-73EE-1EFF-AA4D645DD707}"/>
          </ac:spMkLst>
        </pc:spChg>
        <pc:spChg chg="mod">
          <ac:chgData name="Coert van Gemeren" userId="ee94f769-9ead-425e-bee1-f2c948ef7f16" providerId="ADAL" clId="{8B676B85-22C7-49D0-BA6A-B402E5201B11}" dt="2025-05-19T21:34:14.273" v="188"/>
          <ac:spMkLst>
            <pc:docMk/>
            <pc:sldMk cId="3480238208" sldId="4698"/>
            <ac:spMk id="5" creationId="{5C1AB45E-DBB0-4C08-2E87-169530F7AE75}"/>
          </ac:spMkLst>
        </pc:spChg>
        <pc:spChg chg="mod">
          <ac:chgData name="Coert van Gemeren" userId="ee94f769-9ead-425e-bee1-f2c948ef7f16" providerId="ADAL" clId="{8B676B85-22C7-49D0-BA6A-B402E5201B11}" dt="2025-05-19T21:34:14.273" v="188"/>
          <ac:spMkLst>
            <pc:docMk/>
            <pc:sldMk cId="3480238208" sldId="4698"/>
            <ac:spMk id="6" creationId="{8C60EA3F-A2B5-8777-ED02-016E80CE6E67}"/>
          </ac:spMkLst>
        </pc:spChg>
      </pc:sldChg>
      <pc:sldChg chg="mod modShow">
        <pc:chgData name="Coert van Gemeren" userId="ee94f769-9ead-425e-bee1-f2c948ef7f16" providerId="ADAL" clId="{8B676B85-22C7-49D0-BA6A-B402E5201B11}" dt="2025-05-19T21:27:26.756" v="172" actId="729"/>
        <pc:sldMkLst>
          <pc:docMk/>
          <pc:sldMk cId="3777470745" sldId="4699"/>
        </pc:sldMkLst>
      </pc:sldChg>
      <pc:sldChg chg="mod modShow">
        <pc:chgData name="Coert van Gemeren" userId="ee94f769-9ead-425e-bee1-f2c948ef7f16" providerId="ADAL" clId="{8B676B85-22C7-49D0-BA6A-B402E5201B11}" dt="2025-05-19T21:27:26.756" v="172" actId="729"/>
        <pc:sldMkLst>
          <pc:docMk/>
          <pc:sldMk cId="1206642247" sldId="4700"/>
        </pc:sldMkLst>
      </pc:sldChg>
      <pc:sldChg chg="addSp delSp modSp delDesignElem">
        <pc:chgData name="Coert van Gemeren" userId="ee94f769-9ead-425e-bee1-f2c948ef7f16" providerId="ADAL" clId="{8B676B85-22C7-49D0-BA6A-B402E5201B11}" dt="2025-05-19T21:43:51.261" v="324" actId="20577"/>
        <pc:sldMkLst>
          <pc:docMk/>
          <pc:sldMk cId="2706781308" sldId="4704"/>
        </pc:sldMkLst>
        <pc:spChg chg="mod">
          <ac:chgData name="Coert van Gemeren" userId="ee94f769-9ead-425e-bee1-f2c948ef7f16" providerId="ADAL" clId="{8B676B85-22C7-49D0-BA6A-B402E5201B11}" dt="2025-05-19T21:34:14.273" v="188"/>
          <ac:spMkLst>
            <pc:docMk/>
            <pc:sldMk cId="2706781308" sldId="4704"/>
            <ac:spMk id="2" creationId="{27C408A5-026F-60D0-1695-14BB53943152}"/>
          </ac:spMkLst>
        </pc:spChg>
        <pc:spChg chg="mod">
          <ac:chgData name="Coert van Gemeren" userId="ee94f769-9ead-425e-bee1-f2c948ef7f16" providerId="ADAL" clId="{8B676B85-22C7-49D0-BA6A-B402E5201B11}" dt="2025-05-19T21:34:14.273" v="188"/>
          <ac:spMkLst>
            <pc:docMk/>
            <pc:sldMk cId="2706781308" sldId="4704"/>
            <ac:spMk id="7" creationId="{9F7503C6-7302-89D5-95F8-419331A60898}"/>
          </ac:spMkLst>
        </pc:spChg>
        <pc:spChg chg="mod">
          <ac:chgData name="Coert van Gemeren" userId="ee94f769-9ead-425e-bee1-f2c948ef7f16" providerId="ADAL" clId="{8B676B85-22C7-49D0-BA6A-B402E5201B11}" dt="2025-05-19T21:34:14.273" v="188"/>
          <ac:spMkLst>
            <pc:docMk/>
            <pc:sldMk cId="2706781308" sldId="4704"/>
            <ac:spMk id="9" creationId="{46028496-1BAE-43F5-4AD2-9E51B4A13197}"/>
          </ac:spMkLst>
        </pc:spChg>
        <pc:spChg chg="add del">
          <ac:chgData name="Coert van Gemeren" userId="ee94f769-9ead-425e-bee1-f2c948ef7f16" providerId="ADAL" clId="{8B676B85-22C7-49D0-BA6A-B402E5201B11}" dt="2025-05-19T21:34:14.273" v="188"/>
          <ac:spMkLst>
            <pc:docMk/>
            <pc:sldMk cId="2706781308" sldId="4704"/>
            <ac:spMk id="31" creationId="{16172E0C-BFCE-4210-A40F-8E4492D9C57B}"/>
          </ac:spMkLst>
        </pc:spChg>
        <pc:spChg chg="add del">
          <ac:chgData name="Coert van Gemeren" userId="ee94f769-9ead-425e-bee1-f2c948ef7f16" providerId="ADAL" clId="{8B676B85-22C7-49D0-BA6A-B402E5201B11}" dt="2025-05-19T21:34:14.273" v="188"/>
          <ac:spMkLst>
            <pc:docMk/>
            <pc:sldMk cId="2706781308" sldId="4704"/>
            <ac:spMk id="32" creationId="{A238FC86-1F9B-81B7-B257-4334910CD172}"/>
          </ac:spMkLst>
        </pc:spChg>
        <pc:grpChg chg="add del">
          <ac:chgData name="Coert van Gemeren" userId="ee94f769-9ead-425e-bee1-f2c948ef7f16" providerId="ADAL" clId="{8B676B85-22C7-49D0-BA6A-B402E5201B11}" dt="2025-05-19T21:34:14.273" v="188"/>
          <ac:grpSpMkLst>
            <pc:docMk/>
            <pc:sldMk cId="2706781308" sldId="4704"/>
            <ac:grpSpMk id="33" creationId="{C90193BF-CCB2-AEC6-CF38-D1ED883515FE}"/>
          </ac:grpSpMkLst>
        </pc:grpChg>
        <pc:grpChg chg="add del">
          <ac:chgData name="Coert van Gemeren" userId="ee94f769-9ead-425e-bee1-f2c948ef7f16" providerId="ADAL" clId="{8B676B85-22C7-49D0-BA6A-B402E5201B11}" dt="2025-05-19T21:34:14.273" v="188"/>
          <ac:grpSpMkLst>
            <pc:docMk/>
            <pc:sldMk cId="2706781308" sldId="4704"/>
            <ac:grpSpMk id="37" creationId="{3A65F85A-E141-631A-2D38-D1A4AECDC23B}"/>
          </ac:grpSpMkLst>
        </pc:grpChg>
        <pc:graphicFrameChg chg="mod">
          <ac:chgData name="Coert van Gemeren" userId="ee94f769-9ead-425e-bee1-f2c948ef7f16" providerId="ADAL" clId="{8B676B85-22C7-49D0-BA6A-B402E5201B11}" dt="2025-05-19T21:43:51.261" v="324" actId="20577"/>
          <ac:graphicFrameMkLst>
            <pc:docMk/>
            <pc:sldMk cId="2706781308" sldId="4704"/>
            <ac:graphicFrameMk id="5" creationId="{B9583967-EAF2-89B4-131C-543BD5984BB0}"/>
          </ac:graphicFrameMkLst>
        </pc:graphicFrameChg>
      </pc:sldChg>
      <pc:sldChg chg="mod modShow">
        <pc:chgData name="Coert van Gemeren" userId="ee94f769-9ead-425e-bee1-f2c948ef7f16" providerId="ADAL" clId="{8B676B85-22C7-49D0-BA6A-B402E5201B11}" dt="2025-05-19T21:27:26.756" v="172" actId="729"/>
        <pc:sldMkLst>
          <pc:docMk/>
          <pc:sldMk cId="4207965353" sldId="4707"/>
        </pc:sldMkLst>
      </pc:sldChg>
      <pc:sldChg chg="mod modShow">
        <pc:chgData name="Coert van Gemeren" userId="ee94f769-9ead-425e-bee1-f2c948ef7f16" providerId="ADAL" clId="{8B676B85-22C7-49D0-BA6A-B402E5201B11}" dt="2025-05-19T21:27:26.756" v="172" actId="729"/>
        <pc:sldMkLst>
          <pc:docMk/>
          <pc:sldMk cId="0" sldId="4708"/>
        </pc:sldMkLst>
      </pc:sldChg>
      <pc:sldChg chg="mod modShow">
        <pc:chgData name="Coert van Gemeren" userId="ee94f769-9ead-425e-bee1-f2c948ef7f16" providerId="ADAL" clId="{8B676B85-22C7-49D0-BA6A-B402E5201B11}" dt="2025-05-19T21:27:26.756" v="172" actId="729"/>
        <pc:sldMkLst>
          <pc:docMk/>
          <pc:sldMk cId="559040531" sldId="4710"/>
        </pc:sldMkLst>
      </pc:sldChg>
      <pc:sldChg chg="mod modShow">
        <pc:chgData name="Coert van Gemeren" userId="ee94f769-9ead-425e-bee1-f2c948ef7f16" providerId="ADAL" clId="{8B676B85-22C7-49D0-BA6A-B402E5201B11}" dt="2025-05-19T21:27:26.756" v="172" actId="729"/>
        <pc:sldMkLst>
          <pc:docMk/>
          <pc:sldMk cId="0" sldId="4711"/>
        </pc:sldMkLst>
      </pc:sldChg>
      <pc:sldChg chg="mod modShow">
        <pc:chgData name="Coert van Gemeren" userId="ee94f769-9ead-425e-bee1-f2c948ef7f16" providerId="ADAL" clId="{8B676B85-22C7-49D0-BA6A-B402E5201B11}" dt="2025-05-19T21:27:26.756" v="172" actId="729"/>
        <pc:sldMkLst>
          <pc:docMk/>
          <pc:sldMk cId="354452289" sldId="4714"/>
        </pc:sldMkLst>
      </pc:sldChg>
      <pc:sldChg chg="mod modShow">
        <pc:chgData name="Coert van Gemeren" userId="ee94f769-9ead-425e-bee1-f2c948ef7f16" providerId="ADAL" clId="{8B676B85-22C7-49D0-BA6A-B402E5201B11}" dt="2025-05-19T21:27:26.756" v="172" actId="729"/>
        <pc:sldMkLst>
          <pc:docMk/>
          <pc:sldMk cId="3232378310" sldId="4716"/>
        </pc:sldMkLst>
      </pc:sldChg>
      <pc:sldChg chg="mod modShow">
        <pc:chgData name="Coert van Gemeren" userId="ee94f769-9ead-425e-bee1-f2c948ef7f16" providerId="ADAL" clId="{8B676B85-22C7-49D0-BA6A-B402E5201B11}" dt="2025-05-19T21:27:26.756" v="172" actId="729"/>
        <pc:sldMkLst>
          <pc:docMk/>
          <pc:sldMk cId="2949126836" sldId="4717"/>
        </pc:sldMkLst>
      </pc:sldChg>
      <pc:sldChg chg="mod modShow">
        <pc:chgData name="Coert van Gemeren" userId="ee94f769-9ead-425e-bee1-f2c948ef7f16" providerId="ADAL" clId="{8B676B85-22C7-49D0-BA6A-B402E5201B11}" dt="2025-05-19T21:27:26.756" v="172" actId="729"/>
        <pc:sldMkLst>
          <pc:docMk/>
          <pc:sldMk cId="880229217" sldId="4718"/>
        </pc:sldMkLst>
      </pc:sldChg>
      <pc:sldChg chg="addSp delSp modSp mod delDesignElem modShow">
        <pc:chgData name="Coert van Gemeren" userId="ee94f769-9ead-425e-bee1-f2c948ef7f16" providerId="ADAL" clId="{8B676B85-22C7-49D0-BA6A-B402E5201B11}" dt="2025-05-19T21:34:14.273" v="188"/>
        <pc:sldMkLst>
          <pc:docMk/>
          <pc:sldMk cId="4256521487" sldId="4719"/>
        </pc:sldMkLst>
        <pc:spChg chg="mod">
          <ac:chgData name="Coert van Gemeren" userId="ee94f769-9ead-425e-bee1-f2c948ef7f16" providerId="ADAL" clId="{8B676B85-22C7-49D0-BA6A-B402E5201B11}" dt="2025-05-19T21:34:14.273" v="188"/>
          <ac:spMkLst>
            <pc:docMk/>
            <pc:sldMk cId="4256521487" sldId="4719"/>
            <ac:spMk id="6" creationId="{B46C4239-6088-A485-1B94-B3C6AB04D017}"/>
          </ac:spMkLst>
        </pc:spChg>
        <pc:spChg chg="add del">
          <ac:chgData name="Coert van Gemeren" userId="ee94f769-9ead-425e-bee1-f2c948ef7f16" providerId="ADAL" clId="{8B676B85-22C7-49D0-BA6A-B402E5201B11}" dt="2025-05-19T21:34:14.273" v="188"/>
          <ac:spMkLst>
            <pc:docMk/>
            <pc:sldMk cId="4256521487" sldId="4719"/>
            <ac:spMk id="14343" creationId="{A4AC5506-6312-4701-8D3C-40187889A947}"/>
          </ac:spMkLst>
        </pc:spChg>
      </pc:sldChg>
      <pc:sldChg chg="addSp delSp modSp mod delDesignElem modShow">
        <pc:chgData name="Coert van Gemeren" userId="ee94f769-9ead-425e-bee1-f2c948ef7f16" providerId="ADAL" clId="{8B676B85-22C7-49D0-BA6A-B402E5201B11}" dt="2025-05-19T21:34:14.273" v="188"/>
        <pc:sldMkLst>
          <pc:docMk/>
          <pc:sldMk cId="123517526" sldId="4720"/>
        </pc:sldMkLst>
        <pc:spChg chg="mod">
          <ac:chgData name="Coert van Gemeren" userId="ee94f769-9ead-425e-bee1-f2c948ef7f16" providerId="ADAL" clId="{8B676B85-22C7-49D0-BA6A-B402E5201B11}" dt="2025-05-19T21:34:14.273" v="188"/>
          <ac:spMkLst>
            <pc:docMk/>
            <pc:sldMk cId="123517526" sldId="4720"/>
            <ac:spMk id="2" creationId="{7A2E61E7-DFA2-AC6A-36A4-38D221E71B90}"/>
          </ac:spMkLst>
        </pc:spChg>
        <pc:spChg chg="mod">
          <ac:chgData name="Coert van Gemeren" userId="ee94f769-9ead-425e-bee1-f2c948ef7f16" providerId="ADAL" clId="{8B676B85-22C7-49D0-BA6A-B402E5201B11}" dt="2025-05-19T21:34:14.273" v="188"/>
          <ac:spMkLst>
            <pc:docMk/>
            <pc:sldMk cId="123517526" sldId="4720"/>
            <ac:spMk id="3" creationId="{D5ADD525-B789-5559-33AB-8CAB2FCFAFB4}"/>
          </ac:spMkLst>
        </pc:spChg>
        <pc:spChg chg="mod">
          <ac:chgData name="Coert van Gemeren" userId="ee94f769-9ead-425e-bee1-f2c948ef7f16" providerId="ADAL" clId="{8B676B85-22C7-49D0-BA6A-B402E5201B11}" dt="2025-05-19T21:34:14.273" v="188"/>
          <ac:spMkLst>
            <pc:docMk/>
            <pc:sldMk cId="123517526" sldId="4720"/>
            <ac:spMk id="5" creationId="{44877E9A-FDFC-9B52-FA74-05B75E02F428}"/>
          </ac:spMkLst>
        </pc:spChg>
        <pc:spChg chg="add del">
          <ac:chgData name="Coert van Gemeren" userId="ee94f769-9ead-425e-bee1-f2c948ef7f16" providerId="ADAL" clId="{8B676B85-22C7-49D0-BA6A-B402E5201B11}" dt="2025-05-19T21:34:14.273" v="188"/>
          <ac:spMkLst>
            <pc:docMk/>
            <pc:sldMk cId="123517526" sldId="4720"/>
            <ac:spMk id="16" creationId="{E75D70EE-7A4B-9030-29D3-7910D875D5DA}"/>
          </ac:spMkLst>
        </pc:spChg>
      </pc:sldChg>
      <pc:sldChg chg="mod modShow">
        <pc:chgData name="Coert van Gemeren" userId="ee94f769-9ead-425e-bee1-f2c948ef7f16" providerId="ADAL" clId="{8B676B85-22C7-49D0-BA6A-B402E5201B11}" dt="2025-05-19T21:33:27.491" v="173" actId="729"/>
        <pc:sldMkLst>
          <pc:docMk/>
          <pc:sldMk cId="1387691818" sldId="4722"/>
        </pc:sldMkLst>
      </pc:sldChg>
      <pc:sldChg chg="modSp mod modShow">
        <pc:chgData name="Coert van Gemeren" userId="ee94f769-9ead-425e-bee1-f2c948ef7f16" providerId="ADAL" clId="{8B676B85-22C7-49D0-BA6A-B402E5201B11}" dt="2025-05-19T21:34:14.273" v="188"/>
        <pc:sldMkLst>
          <pc:docMk/>
          <pc:sldMk cId="2115080277" sldId="4723"/>
        </pc:sldMkLst>
        <pc:spChg chg="mod">
          <ac:chgData name="Coert van Gemeren" userId="ee94f769-9ead-425e-bee1-f2c948ef7f16" providerId="ADAL" clId="{8B676B85-22C7-49D0-BA6A-B402E5201B11}" dt="2025-05-19T21:34:14.273" v="188"/>
          <ac:spMkLst>
            <pc:docMk/>
            <pc:sldMk cId="2115080277" sldId="4723"/>
            <ac:spMk id="9" creationId="{6185CA97-C796-6576-57E8-4864AF47BC29}"/>
          </ac:spMkLst>
        </pc:spChg>
      </pc:sldChg>
      <pc:sldChg chg="mod modShow">
        <pc:chgData name="Coert van Gemeren" userId="ee94f769-9ead-425e-bee1-f2c948ef7f16" providerId="ADAL" clId="{8B676B85-22C7-49D0-BA6A-B402E5201B11}" dt="2025-05-19T21:33:27.491" v="173" actId="729"/>
        <pc:sldMkLst>
          <pc:docMk/>
          <pc:sldMk cId="2574278655" sldId="4724"/>
        </pc:sldMkLst>
      </pc:sldChg>
      <pc:sldChg chg="mod modShow">
        <pc:chgData name="Coert van Gemeren" userId="ee94f769-9ead-425e-bee1-f2c948ef7f16" providerId="ADAL" clId="{8B676B85-22C7-49D0-BA6A-B402E5201B11}" dt="2025-05-19T21:33:27.491" v="173" actId="729"/>
        <pc:sldMkLst>
          <pc:docMk/>
          <pc:sldMk cId="3144734340" sldId="4725"/>
        </pc:sldMkLst>
      </pc:sldChg>
      <pc:sldChg chg="mod modShow">
        <pc:chgData name="Coert van Gemeren" userId="ee94f769-9ead-425e-bee1-f2c948ef7f16" providerId="ADAL" clId="{8B676B85-22C7-49D0-BA6A-B402E5201B11}" dt="2025-05-20T18:43:09.082" v="334" actId="729"/>
        <pc:sldMkLst>
          <pc:docMk/>
          <pc:sldMk cId="1488109713" sldId="4726"/>
        </pc:sldMkLst>
      </pc:sldChg>
      <pc:sldChg chg="modSp mod modShow">
        <pc:chgData name="Coert van Gemeren" userId="ee94f769-9ead-425e-bee1-f2c948ef7f16" providerId="ADAL" clId="{8B676B85-22C7-49D0-BA6A-B402E5201B11}" dt="2025-05-19T21:34:14.273" v="188"/>
        <pc:sldMkLst>
          <pc:docMk/>
          <pc:sldMk cId="1525949663" sldId="4727"/>
        </pc:sldMkLst>
        <pc:spChg chg="mod">
          <ac:chgData name="Coert van Gemeren" userId="ee94f769-9ead-425e-bee1-f2c948ef7f16" providerId="ADAL" clId="{8B676B85-22C7-49D0-BA6A-B402E5201B11}" dt="2025-05-19T21:34:14.273" v="188"/>
          <ac:spMkLst>
            <pc:docMk/>
            <pc:sldMk cId="1525949663" sldId="4727"/>
            <ac:spMk id="17" creationId="{CD4476C1-D294-0738-B1F1-E2777B217852}"/>
          </ac:spMkLst>
        </pc:spChg>
        <pc:spChg chg="mod">
          <ac:chgData name="Coert van Gemeren" userId="ee94f769-9ead-425e-bee1-f2c948ef7f16" providerId="ADAL" clId="{8B676B85-22C7-49D0-BA6A-B402E5201B11}" dt="2025-05-19T21:34:14.273" v="188"/>
          <ac:spMkLst>
            <pc:docMk/>
            <pc:sldMk cId="1525949663" sldId="4727"/>
            <ac:spMk id="18" creationId="{60002C20-5138-7540-9AEF-523A5D163986}"/>
          </ac:spMkLst>
        </pc:spChg>
      </pc:sldChg>
      <pc:sldChg chg="modSp mod modShow">
        <pc:chgData name="Coert van Gemeren" userId="ee94f769-9ead-425e-bee1-f2c948ef7f16" providerId="ADAL" clId="{8B676B85-22C7-49D0-BA6A-B402E5201B11}" dt="2025-05-19T21:34:14.273" v="188"/>
        <pc:sldMkLst>
          <pc:docMk/>
          <pc:sldMk cId="1713211819" sldId="4728"/>
        </pc:sldMkLst>
        <pc:spChg chg="mod">
          <ac:chgData name="Coert van Gemeren" userId="ee94f769-9ead-425e-bee1-f2c948ef7f16" providerId="ADAL" clId="{8B676B85-22C7-49D0-BA6A-B402E5201B11}" dt="2025-05-19T21:34:14.273" v="188"/>
          <ac:spMkLst>
            <pc:docMk/>
            <pc:sldMk cId="1713211819" sldId="4728"/>
            <ac:spMk id="12" creationId="{FAF78458-23F8-4A80-49B9-EA4B7CF36F12}"/>
          </ac:spMkLst>
        </pc:spChg>
      </pc:sldChg>
      <pc:sldChg chg="modSp mod modShow">
        <pc:chgData name="Coert van Gemeren" userId="ee94f769-9ead-425e-bee1-f2c948ef7f16" providerId="ADAL" clId="{8B676B85-22C7-49D0-BA6A-B402E5201B11}" dt="2025-05-19T21:34:14.273" v="188"/>
        <pc:sldMkLst>
          <pc:docMk/>
          <pc:sldMk cId="3552656005" sldId="4729"/>
        </pc:sldMkLst>
        <pc:spChg chg="mod">
          <ac:chgData name="Coert van Gemeren" userId="ee94f769-9ead-425e-bee1-f2c948ef7f16" providerId="ADAL" clId="{8B676B85-22C7-49D0-BA6A-B402E5201B11}" dt="2025-05-19T21:34:14.273" v="188"/>
          <ac:spMkLst>
            <pc:docMk/>
            <pc:sldMk cId="3552656005" sldId="4729"/>
            <ac:spMk id="10" creationId="{88132AD6-035A-71DB-B974-560ADE1D2B17}"/>
          </ac:spMkLst>
        </pc:spChg>
      </pc:sldChg>
      <pc:sldChg chg="modSp mod modShow">
        <pc:chgData name="Coert van Gemeren" userId="ee94f769-9ead-425e-bee1-f2c948ef7f16" providerId="ADAL" clId="{8B676B85-22C7-49D0-BA6A-B402E5201B11}" dt="2025-05-19T21:34:14.273" v="188"/>
        <pc:sldMkLst>
          <pc:docMk/>
          <pc:sldMk cId="0" sldId="4730"/>
        </pc:sldMkLst>
        <pc:spChg chg="mod">
          <ac:chgData name="Coert van Gemeren" userId="ee94f769-9ead-425e-bee1-f2c948ef7f16" providerId="ADAL" clId="{8B676B85-22C7-49D0-BA6A-B402E5201B11}" dt="2025-05-19T21:34:14.273" v="188"/>
          <ac:spMkLst>
            <pc:docMk/>
            <pc:sldMk cId="0" sldId="4730"/>
            <ac:spMk id="2" creationId="{F9B287FC-CB31-A962-83F6-D1661E3FAE21}"/>
          </ac:spMkLst>
        </pc:spChg>
      </pc:sldChg>
      <pc:sldChg chg="modSp mod modShow">
        <pc:chgData name="Coert van Gemeren" userId="ee94f769-9ead-425e-bee1-f2c948ef7f16" providerId="ADAL" clId="{8B676B85-22C7-49D0-BA6A-B402E5201B11}" dt="2025-05-19T21:34:14.273" v="188"/>
        <pc:sldMkLst>
          <pc:docMk/>
          <pc:sldMk cId="0" sldId="4731"/>
        </pc:sldMkLst>
        <pc:spChg chg="mod">
          <ac:chgData name="Coert van Gemeren" userId="ee94f769-9ead-425e-bee1-f2c948ef7f16" providerId="ADAL" clId="{8B676B85-22C7-49D0-BA6A-B402E5201B11}" dt="2025-05-19T21:34:14.273" v="188"/>
          <ac:spMkLst>
            <pc:docMk/>
            <pc:sldMk cId="0" sldId="4731"/>
            <ac:spMk id="2" creationId="{916C5FDC-50B1-BBC4-182E-99C29F9FABB6}"/>
          </ac:spMkLst>
        </pc:spChg>
      </pc:sldChg>
      <pc:sldChg chg="addSp delSp modSp new mod ord">
        <pc:chgData name="Coert van Gemeren" userId="ee94f769-9ead-425e-bee1-f2c948ef7f16" providerId="ADAL" clId="{8B676B85-22C7-49D0-BA6A-B402E5201B11}" dt="2025-05-19T21:34:14.273" v="188"/>
        <pc:sldMkLst>
          <pc:docMk/>
          <pc:sldMk cId="1454121771" sldId="4732"/>
        </pc:sldMkLst>
        <pc:spChg chg="mod">
          <ac:chgData name="Coert van Gemeren" userId="ee94f769-9ead-425e-bee1-f2c948ef7f16" providerId="ADAL" clId="{8B676B85-22C7-49D0-BA6A-B402E5201B11}" dt="2025-05-19T21:34:14.273" v="188"/>
          <ac:spMkLst>
            <pc:docMk/>
            <pc:sldMk cId="1454121771" sldId="4732"/>
            <ac:spMk id="2" creationId="{ADA7098E-FC37-D519-2509-E30DFD72A116}"/>
          </ac:spMkLst>
        </pc:spChg>
        <pc:spChg chg="del">
          <ac:chgData name="Coert van Gemeren" userId="ee94f769-9ead-425e-bee1-f2c948ef7f16" providerId="ADAL" clId="{8B676B85-22C7-49D0-BA6A-B402E5201B11}" dt="2025-05-19T21:05:32.411" v="4"/>
          <ac:spMkLst>
            <pc:docMk/>
            <pc:sldMk cId="1454121771" sldId="4732"/>
            <ac:spMk id="3" creationId="{DE41ABD6-D5CC-E697-C530-04D5BDEF5B3F}"/>
          </ac:spMkLst>
        </pc:spChg>
        <pc:spChg chg="mod">
          <ac:chgData name="Coert van Gemeren" userId="ee94f769-9ead-425e-bee1-f2c948ef7f16" providerId="ADAL" clId="{8B676B85-22C7-49D0-BA6A-B402E5201B11}" dt="2025-05-19T21:34:14.273" v="188"/>
          <ac:spMkLst>
            <pc:docMk/>
            <pc:sldMk cId="1454121771" sldId="4732"/>
            <ac:spMk id="4" creationId="{37D64371-52B6-6AEC-402E-8529A20AFBCD}"/>
          </ac:spMkLst>
        </pc:spChg>
        <pc:spChg chg="mod">
          <ac:chgData name="Coert van Gemeren" userId="ee94f769-9ead-425e-bee1-f2c948ef7f16" providerId="ADAL" clId="{8B676B85-22C7-49D0-BA6A-B402E5201B11}" dt="2025-05-19T21:34:14.273" v="188"/>
          <ac:spMkLst>
            <pc:docMk/>
            <pc:sldMk cId="1454121771" sldId="4732"/>
            <ac:spMk id="5" creationId="{40F85AA2-AFFF-414A-8675-34319361B5D5}"/>
          </ac:spMkLst>
        </pc:spChg>
        <pc:spChg chg="mod">
          <ac:chgData name="Coert van Gemeren" userId="ee94f769-9ead-425e-bee1-f2c948ef7f16" providerId="ADAL" clId="{8B676B85-22C7-49D0-BA6A-B402E5201B11}" dt="2025-05-19T21:34:14.273" v="188"/>
          <ac:spMkLst>
            <pc:docMk/>
            <pc:sldMk cId="1454121771" sldId="4732"/>
            <ac:spMk id="6" creationId="{F73B09D8-ADC1-B1C5-C93F-9F11FFEC1B14}"/>
          </ac:spMkLst>
        </pc:spChg>
        <pc:spChg chg="add del mod">
          <ac:chgData name="Coert van Gemeren" userId="ee94f769-9ead-425e-bee1-f2c948ef7f16" providerId="ADAL" clId="{8B676B85-22C7-49D0-BA6A-B402E5201B11}" dt="2025-05-19T21:11:49.106" v="44" actId="21"/>
          <ac:spMkLst>
            <pc:docMk/>
            <pc:sldMk cId="1454121771" sldId="4732"/>
            <ac:spMk id="11" creationId="{ED484C3B-D60B-DE2A-174A-A329E65B142A}"/>
          </ac:spMkLst>
        </pc:spChg>
        <pc:picChg chg="add del">
          <ac:chgData name="Coert van Gemeren" userId="ee94f769-9ead-425e-bee1-f2c948ef7f16" providerId="ADAL" clId="{8B676B85-22C7-49D0-BA6A-B402E5201B11}" dt="2025-05-19T21:03:14.082" v="3" actId="478"/>
          <ac:picMkLst>
            <pc:docMk/>
            <pc:sldMk cId="1454121771" sldId="4732"/>
            <ac:picMk id="8" creationId="{2FD63037-B7F7-A81D-1A8F-5D9C1F4B905C}"/>
          </ac:picMkLst>
        </pc:picChg>
        <pc:picChg chg="add mod">
          <ac:chgData name="Coert van Gemeren" userId="ee94f769-9ead-425e-bee1-f2c948ef7f16" providerId="ADAL" clId="{8B676B85-22C7-49D0-BA6A-B402E5201B11}" dt="2025-05-19T21:05:39.445" v="6" actId="14100"/>
          <ac:picMkLst>
            <pc:docMk/>
            <pc:sldMk cId="1454121771" sldId="4732"/>
            <ac:picMk id="10" creationId="{AB4C3F31-D8F7-2B79-B335-A88B6B7BB54B}"/>
          </ac:picMkLst>
        </pc:picChg>
      </pc:sldChg>
      <pc:sldChg chg="addSp delSp modSp new mod ord">
        <pc:chgData name="Coert van Gemeren" userId="ee94f769-9ead-425e-bee1-f2c948ef7f16" providerId="ADAL" clId="{8B676B85-22C7-49D0-BA6A-B402E5201B11}" dt="2025-05-19T21:34:14.273" v="188"/>
        <pc:sldMkLst>
          <pc:docMk/>
          <pc:sldMk cId="906699756" sldId="4733"/>
        </pc:sldMkLst>
        <pc:spChg chg="mod">
          <ac:chgData name="Coert van Gemeren" userId="ee94f769-9ead-425e-bee1-f2c948ef7f16" providerId="ADAL" clId="{8B676B85-22C7-49D0-BA6A-B402E5201B11}" dt="2025-05-19T21:34:14.273" v="188"/>
          <ac:spMkLst>
            <pc:docMk/>
            <pc:sldMk cId="906699756" sldId="4733"/>
            <ac:spMk id="2" creationId="{A5B6AAF2-1B4C-E8BC-FA02-4E1BFD9C5D24}"/>
          </ac:spMkLst>
        </pc:spChg>
        <pc:spChg chg="del">
          <ac:chgData name="Coert van Gemeren" userId="ee94f769-9ead-425e-bee1-f2c948ef7f16" providerId="ADAL" clId="{8B676B85-22C7-49D0-BA6A-B402E5201B11}" dt="2025-05-19T21:05:45.844" v="7"/>
          <ac:spMkLst>
            <pc:docMk/>
            <pc:sldMk cId="906699756" sldId="4733"/>
            <ac:spMk id="3" creationId="{BC297C5B-F162-F8CF-3275-3C0C56FAEECC}"/>
          </ac:spMkLst>
        </pc:spChg>
        <pc:spChg chg="mod">
          <ac:chgData name="Coert van Gemeren" userId="ee94f769-9ead-425e-bee1-f2c948ef7f16" providerId="ADAL" clId="{8B676B85-22C7-49D0-BA6A-B402E5201B11}" dt="2025-05-19T21:34:14.273" v="188"/>
          <ac:spMkLst>
            <pc:docMk/>
            <pc:sldMk cId="906699756" sldId="4733"/>
            <ac:spMk id="4" creationId="{D92B3397-133C-83EC-2364-335F67FC0797}"/>
          </ac:spMkLst>
        </pc:spChg>
        <pc:spChg chg="mod">
          <ac:chgData name="Coert van Gemeren" userId="ee94f769-9ead-425e-bee1-f2c948ef7f16" providerId="ADAL" clId="{8B676B85-22C7-49D0-BA6A-B402E5201B11}" dt="2025-05-19T21:34:14.273" v="188"/>
          <ac:spMkLst>
            <pc:docMk/>
            <pc:sldMk cId="906699756" sldId="4733"/>
            <ac:spMk id="5" creationId="{19D2252C-5148-64AA-7AEE-3F731AE04D5C}"/>
          </ac:spMkLst>
        </pc:spChg>
        <pc:spChg chg="mod">
          <ac:chgData name="Coert van Gemeren" userId="ee94f769-9ead-425e-bee1-f2c948ef7f16" providerId="ADAL" clId="{8B676B85-22C7-49D0-BA6A-B402E5201B11}" dt="2025-05-19T21:34:14.273" v="188"/>
          <ac:spMkLst>
            <pc:docMk/>
            <pc:sldMk cId="906699756" sldId="4733"/>
            <ac:spMk id="6" creationId="{352551B0-2DE8-B6BD-8414-00FA5312FAB9}"/>
          </ac:spMkLst>
        </pc:spChg>
        <pc:spChg chg="add mod">
          <ac:chgData name="Coert van Gemeren" userId="ee94f769-9ead-425e-bee1-f2c948ef7f16" providerId="ADAL" clId="{8B676B85-22C7-49D0-BA6A-B402E5201B11}" dt="2025-05-19T21:11:51.120" v="45"/>
          <ac:spMkLst>
            <pc:docMk/>
            <pc:sldMk cId="906699756" sldId="4733"/>
            <ac:spMk id="11" creationId="{ED484C3B-D60B-DE2A-174A-A329E65B142A}"/>
          </ac:spMkLst>
        </pc:spChg>
        <pc:picChg chg="add mod">
          <ac:chgData name="Coert van Gemeren" userId="ee94f769-9ead-425e-bee1-f2c948ef7f16" providerId="ADAL" clId="{8B676B85-22C7-49D0-BA6A-B402E5201B11}" dt="2025-05-19T21:05:57.326" v="9" actId="14100"/>
          <ac:picMkLst>
            <pc:docMk/>
            <pc:sldMk cId="906699756" sldId="4733"/>
            <ac:picMk id="8" creationId="{B35C6598-1D12-D0BC-427D-72C236276470}"/>
          </ac:picMkLst>
        </pc:picChg>
      </pc:sldChg>
      <pc:sldChg chg="addSp delSp modSp add mod ord delAnim">
        <pc:chgData name="Coert van Gemeren" userId="ee94f769-9ead-425e-bee1-f2c948ef7f16" providerId="ADAL" clId="{8B676B85-22C7-49D0-BA6A-B402E5201B11}" dt="2025-05-19T21:34:14.273" v="188"/>
        <pc:sldMkLst>
          <pc:docMk/>
          <pc:sldMk cId="1720509468" sldId="4734"/>
        </pc:sldMkLst>
        <pc:spChg chg="mod">
          <ac:chgData name="Coert van Gemeren" userId="ee94f769-9ead-425e-bee1-f2c948ef7f16" providerId="ADAL" clId="{8B676B85-22C7-49D0-BA6A-B402E5201B11}" dt="2025-05-19T21:25:13.303" v="170" actId="1076"/>
          <ac:spMkLst>
            <pc:docMk/>
            <pc:sldMk cId="1720509468" sldId="4734"/>
            <ac:spMk id="2" creationId="{259F27A6-4265-5A2C-5959-5ADECD8436C6}"/>
          </ac:spMkLst>
        </pc:spChg>
        <pc:spChg chg="mod">
          <ac:chgData name="Coert van Gemeren" userId="ee94f769-9ead-425e-bee1-f2c948ef7f16" providerId="ADAL" clId="{8B676B85-22C7-49D0-BA6A-B402E5201B11}" dt="2025-05-19T21:34:14.273" v="188"/>
          <ac:spMkLst>
            <pc:docMk/>
            <pc:sldMk cId="1720509468" sldId="4734"/>
            <ac:spMk id="3" creationId="{A366C810-8442-91F7-54CA-2003CD2B5FA9}"/>
          </ac:spMkLst>
        </pc:spChg>
        <pc:spChg chg="mod">
          <ac:chgData name="Coert van Gemeren" userId="ee94f769-9ead-425e-bee1-f2c948ef7f16" providerId="ADAL" clId="{8B676B85-22C7-49D0-BA6A-B402E5201B11}" dt="2025-05-19T21:34:14.273" v="188"/>
          <ac:spMkLst>
            <pc:docMk/>
            <pc:sldMk cId="1720509468" sldId="4734"/>
            <ac:spMk id="4" creationId="{5DBC8A1D-885C-C270-E8CD-F4202F6EB6EC}"/>
          </ac:spMkLst>
        </pc:spChg>
        <pc:spChg chg="mod">
          <ac:chgData name="Coert van Gemeren" userId="ee94f769-9ead-425e-bee1-f2c948ef7f16" providerId="ADAL" clId="{8B676B85-22C7-49D0-BA6A-B402E5201B11}" dt="2025-05-19T21:34:14.273" v="188"/>
          <ac:spMkLst>
            <pc:docMk/>
            <pc:sldMk cId="1720509468" sldId="4734"/>
            <ac:spMk id="5" creationId="{ED6D5EF8-90F2-E321-CBD8-A5F8D3755363}"/>
          </ac:spMkLst>
        </pc:spChg>
        <pc:picChg chg="del">
          <ac:chgData name="Coert van Gemeren" userId="ee94f769-9ead-425e-bee1-f2c948ef7f16" providerId="ADAL" clId="{8B676B85-22C7-49D0-BA6A-B402E5201B11}" dt="2025-05-19T21:17:47.027" v="67" actId="478"/>
          <ac:picMkLst>
            <pc:docMk/>
            <pc:sldMk cId="1720509468" sldId="4734"/>
            <ac:picMk id="8" creationId="{B728B613-FB72-08E9-6EB0-4C65B9B4C906}"/>
          </ac:picMkLst>
        </pc:picChg>
        <pc:picChg chg="del">
          <ac:chgData name="Coert van Gemeren" userId="ee94f769-9ead-425e-bee1-f2c948ef7f16" providerId="ADAL" clId="{8B676B85-22C7-49D0-BA6A-B402E5201B11}" dt="2025-05-19T21:17:37.643" v="64" actId="478"/>
          <ac:picMkLst>
            <pc:docMk/>
            <pc:sldMk cId="1720509468" sldId="4734"/>
            <ac:picMk id="10" creationId="{E689471D-12C6-D4D1-FE05-DB5F7E5F3551}"/>
          </ac:picMkLst>
        </pc:picChg>
        <pc:picChg chg="del">
          <ac:chgData name="Coert van Gemeren" userId="ee94f769-9ead-425e-bee1-f2c948ef7f16" providerId="ADAL" clId="{8B676B85-22C7-49D0-BA6A-B402E5201B11}" dt="2025-05-19T21:17:37.643" v="64" actId="478"/>
          <ac:picMkLst>
            <pc:docMk/>
            <pc:sldMk cId="1720509468" sldId="4734"/>
            <ac:picMk id="14" creationId="{E6E497DA-DA34-B0E7-ED75-9C94999D2D25}"/>
          </ac:picMkLst>
        </pc:picChg>
        <pc:picChg chg="del">
          <ac:chgData name="Coert van Gemeren" userId="ee94f769-9ead-425e-bee1-f2c948ef7f16" providerId="ADAL" clId="{8B676B85-22C7-49D0-BA6A-B402E5201B11}" dt="2025-05-19T21:17:37.643" v="64" actId="478"/>
          <ac:picMkLst>
            <pc:docMk/>
            <pc:sldMk cId="1720509468" sldId="4734"/>
            <ac:picMk id="16" creationId="{9AE3692C-3146-0573-0F23-806FB6818DBA}"/>
          </ac:picMkLst>
        </pc:picChg>
        <pc:picChg chg="del">
          <ac:chgData name="Coert van Gemeren" userId="ee94f769-9ead-425e-bee1-f2c948ef7f16" providerId="ADAL" clId="{8B676B85-22C7-49D0-BA6A-B402E5201B11}" dt="2025-05-19T21:17:37.643" v="64" actId="478"/>
          <ac:picMkLst>
            <pc:docMk/>
            <pc:sldMk cId="1720509468" sldId="4734"/>
            <ac:picMk id="17" creationId="{82625A75-F739-152B-D24E-28CE40F2644C}"/>
          </ac:picMkLst>
        </pc:picChg>
        <pc:picChg chg="del">
          <ac:chgData name="Coert van Gemeren" userId="ee94f769-9ead-425e-bee1-f2c948ef7f16" providerId="ADAL" clId="{8B676B85-22C7-49D0-BA6A-B402E5201B11}" dt="2025-05-19T21:17:37.643" v="64" actId="478"/>
          <ac:picMkLst>
            <pc:docMk/>
            <pc:sldMk cId="1720509468" sldId="4734"/>
            <ac:picMk id="18" creationId="{A389946C-72DB-CAA6-EEA3-C3CFCF357DA4}"/>
          </ac:picMkLst>
        </pc:picChg>
        <pc:picChg chg="del">
          <ac:chgData name="Coert van Gemeren" userId="ee94f769-9ead-425e-bee1-f2c948ef7f16" providerId="ADAL" clId="{8B676B85-22C7-49D0-BA6A-B402E5201B11}" dt="2025-05-19T21:17:37.643" v="64" actId="478"/>
          <ac:picMkLst>
            <pc:docMk/>
            <pc:sldMk cId="1720509468" sldId="4734"/>
            <ac:picMk id="19" creationId="{DBC631AC-7CF6-B00C-D5C5-8E991C0CE121}"/>
          </ac:picMkLst>
        </pc:picChg>
        <pc:picChg chg="del">
          <ac:chgData name="Coert van Gemeren" userId="ee94f769-9ead-425e-bee1-f2c948ef7f16" providerId="ADAL" clId="{8B676B85-22C7-49D0-BA6A-B402E5201B11}" dt="2025-05-19T21:17:37.643" v="64" actId="478"/>
          <ac:picMkLst>
            <pc:docMk/>
            <pc:sldMk cId="1720509468" sldId="4734"/>
            <ac:picMk id="20" creationId="{13E7A2D3-8FED-D4D6-24D7-9E28C846F310}"/>
          </ac:picMkLst>
        </pc:picChg>
        <pc:picChg chg="add mod">
          <ac:chgData name="Coert van Gemeren" userId="ee94f769-9ead-425e-bee1-f2c948ef7f16" providerId="ADAL" clId="{8B676B85-22C7-49D0-BA6A-B402E5201B11}" dt="2025-05-19T21:17:44.659" v="66" actId="1076"/>
          <ac:picMkLst>
            <pc:docMk/>
            <pc:sldMk cId="1720509468" sldId="4734"/>
            <ac:picMk id="1026" creationId="{600F0256-9090-51BF-8C67-63FBE2885B17}"/>
          </ac:picMkLst>
        </pc:picChg>
      </pc:sldChg>
      <pc:sldChg chg="add del">
        <pc:chgData name="Coert van Gemeren" userId="ee94f769-9ead-425e-bee1-f2c948ef7f16" providerId="ADAL" clId="{8B676B85-22C7-49D0-BA6A-B402E5201B11}" dt="2025-05-19T21:21:40.086" v="122" actId="47"/>
        <pc:sldMkLst>
          <pc:docMk/>
          <pc:sldMk cId="2816542344" sldId="4735"/>
        </pc:sldMkLst>
      </pc:sldChg>
      <pc:sldChg chg="modSp add mod">
        <pc:chgData name="Coert van Gemeren" userId="ee94f769-9ead-425e-bee1-f2c948ef7f16" providerId="ADAL" clId="{8B676B85-22C7-49D0-BA6A-B402E5201B11}" dt="2025-05-19T21:38:04.674" v="269" actId="20577"/>
        <pc:sldMkLst>
          <pc:docMk/>
          <pc:sldMk cId="2638592885" sldId="4736"/>
        </pc:sldMkLst>
        <pc:spChg chg="mod">
          <ac:chgData name="Coert van Gemeren" userId="ee94f769-9ead-425e-bee1-f2c948ef7f16" providerId="ADAL" clId="{8B676B85-22C7-49D0-BA6A-B402E5201B11}" dt="2025-05-19T21:34:14.273" v="188"/>
          <ac:spMkLst>
            <pc:docMk/>
            <pc:sldMk cId="2638592885" sldId="4736"/>
            <ac:spMk id="4" creationId="{A9487B70-F4F3-1F45-A8B3-AB4A6E7EDB00}"/>
          </ac:spMkLst>
        </pc:spChg>
        <pc:spChg chg="mod">
          <ac:chgData name="Coert van Gemeren" userId="ee94f769-9ead-425e-bee1-f2c948ef7f16" providerId="ADAL" clId="{8B676B85-22C7-49D0-BA6A-B402E5201B11}" dt="2025-05-19T21:34:14.273" v="188"/>
          <ac:spMkLst>
            <pc:docMk/>
            <pc:sldMk cId="2638592885" sldId="4736"/>
            <ac:spMk id="5" creationId="{629EBEB1-9602-F7D8-2A89-BBF012DFB9EB}"/>
          </ac:spMkLst>
        </pc:spChg>
        <pc:spChg chg="mod">
          <ac:chgData name="Coert van Gemeren" userId="ee94f769-9ead-425e-bee1-f2c948ef7f16" providerId="ADAL" clId="{8B676B85-22C7-49D0-BA6A-B402E5201B11}" dt="2025-05-19T21:34:14.273" v="188"/>
          <ac:spMkLst>
            <pc:docMk/>
            <pc:sldMk cId="2638592885" sldId="4736"/>
            <ac:spMk id="6" creationId="{3FEFA122-5D97-F609-7705-B15C6444B46B}"/>
          </ac:spMkLst>
        </pc:spChg>
        <pc:spChg chg="mod">
          <ac:chgData name="Coert van Gemeren" userId="ee94f769-9ead-425e-bee1-f2c948ef7f16" providerId="ADAL" clId="{8B676B85-22C7-49D0-BA6A-B402E5201B11}" dt="2025-05-19T21:38:04.674" v="269" actId="20577"/>
          <ac:spMkLst>
            <pc:docMk/>
            <pc:sldMk cId="2638592885" sldId="4736"/>
            <ac:spMk id="7" creationId="{58C9C701-B59F-1280-151C-1A51108D8689}"/>
          </ac:spMkLst>
        </pc:spChg>
      </pc:sldChg>
      <pc:sldChg chg="delSp modSp add mod setBg delDesignElem">
        <pc:chgData name="Coert van Gemeren" userId="ee94f769-9ead-425e-bee1-f2c948ef7f16" providerId="ADAL" clId="{8B676B85-22C7-49D0-BA6A-B402E5201B11}" dt="2025-05-19T21:38:13.185" v="270" actId="207"/>
        <pc:sldMkLst>
          <pc:docMk/>
          <pc:sldMk cId="2270335515" sldId="4741"/>
        </pc:sldMkLst>
        <pc:spChg chg="mod">
          <ac:chgData name="Coert van Gemeren" userId="ee94f769-9ead-425e-bee1-f2c948ef7f16" providerId="ADAL" clId="{8B676B85-22C7-49D0-BA6A-B402E5201B11}" dt="2025-05-19T21:38:13.185" v="270" actId="207"/>
          <ac:spMkLst>
            <pc:docMk/>
            <pc:sldMk cId="2270335515" sldId="4741"/>
            <ac:spMk id="2" creationId="{B943D90A-5D33-EEAD-D71A-55970FDF0F4B}"/>
          </ac:spMkLst>
        </pc:spChg>
        <pc:spChg chg="mod">
          <ac:chgData name="Coert van Gemeren" userId="ee94f769-9ead-425e-bee1-f2c948ef7f16" providerId="ADAL" clId="{8B676B85-22C7-49D0-BA6A-B402E5201B11}" dt="2025-05-19T21:34:14.273" v="188"/>
          <ac:spMkLst>
            <pc:docMk/>
            <pc:sldMk cId="2270335515" sldId="4741"/>
            <ac:spMk id="4" creationId="{E50E3A9B-4E54-E4B9-9728-368E6D91A0CD}"/>
          </ac:spMkLst>
        </pc:spChg>
        <pc:spChg chg="mod">
          <ac:chgData name="Coert van Gemeren" userId="ee94f769-9ead-425e-bee1-f2c948ef7f16" providerId="ADAL" clId="{8B676B85-22C7-49D0-BA6A-B402E5201B11}" dt="2025-05-19T21:34:14.273" v="188"/>
          <ac:spMkLst>
            <pc:docMk/>
            <pc:sldMk cId="2270335515" sldId="4741"/>
            <ac:spMk id="6" creationId="{9DEA8594-09B0-6948-3DAD-2E046D6FFA50}"/>
          </ac:spMkLst>
        </pc:spChg>
        <pc:spChg chg="del">
          <ac:chgData name="Coert van Gemeren" userId="ee94f769-9ead-425e-bee1-f2c948ef7f16" providerId="ADAL" clId="{8B676B85-22C7-49D0-BA6A-B402E5201B11}" dt="2025-05-19T21:33:29.586" v="176"/>
          <ac:spMkLst>
            <pc:docMk/>
            <pc:sldMk cId="2270335515" sldId="4741"/>
            <ac:spMk id="12" creationId="{0C541B88-1AE9-40C3-AFD5-967787C1979F}"/>
          </ac:spMkLst>
        </pc:spChg>
        <pc:spChg chg="del">
          <ac:chgData name="Coert van Gemeren" userId="ee94f769-9ead-425e-bee1-f2c948ef7f16" providerId="ADAL" clId="{8B676B85-22C7-49D0-BA6A-B402E5201B11}" dt="2025-05-19T21:33:29.586" v="176"/>
          <ac:spMkLst>
            <pc:docMk/>
            <pc:sldMk cId="2270335515" sldId="4741"/>
            <ac:spMk id="14" creationId="{E5F17139-31EE-46AC-B04F-DBBD852DD6CB}"/>
          </ac:spMkLst>
        </pc:spChg>
        <pc:spChg chg="del">
          <ac:chgData name="Coert van Gemeren" userId="ee94f769-9ead-425e-bee1-f2c948ef7f16" providerId="ADAL" clId="{8B676B85-22C7-49D0-BA6A-B402E5201B11}" dt="2025-05-19T21:33:29.586" v="176"/>
          <ac:spMkLst>
            <pc:docMk/>
            <pc:sldMk cId="2270335515" sldId="4741"/>
            <ac:spMk id="20" creationId="{89D16701-DA76-4F72-BB63-E2C3FFBDFE0F}"/>
          </ac:spMkLst>
        </pc:spChg>
        <pc:spChg chg="del">
          <ac:chgData name="Coert van Gemeren" userId="ee94f769-9ead-425e-bee1-f2c948ef7f16" providerId="ADAL" clId="{8B676B85-22C7-49D0-BA6A-B402E5201B11}" dt="2025-05-19T21:33:29.586" v="176"/>
          <ac:spMkLst>
            <pc:docMk/>
            <pc:sldMk cId="2270335515" sldId="4741"/>
            <ac:spMk id="22" creationId="{1CC28BE1-9DC6-43FE-9582-39F091098D77}"/>
          </ac:spMkLst>
        </pc:spChg>
        <pc:grpChg chg="del">
          <ac:chgData name="Coert van Gemeren" userId="ee94f769-9ead-425e-bee1-f2c948ef7f16" providerId="ADAL" clId="{8B676B85-22C7-49D0-BA6A-B402E5201B11}" dt="2025-05-19T21:33:29.586" v="176"/>
          <ac:grpSpMkLst>
            <pc:docMk/>
            <pc:sldMk cId="2270335515" sldId="4741"/>
            <ac:grpSpMk id="16" creationId="{7CF625D3-71A3-4F30-A096-8EF334E959D0}"/>
          </ac:grpSpMkLst>
        </pc:grpChg>
        <pc:grpChg chg="del">
          <ac:chgData name="Coert van Gemeren" userId="ee94f769-9ead-425e-bee1-f2c948ef7f16" providerId="ADAL" clId="{8B676B85-22C7-49D0-BA6A-B402E5201B11}" dt="2025-05-19T21:33:29.586" v="176"/>
          <ac:grpSpMkLst>
            <pc:docMk/>
            <pc:sldMk cId="2270335515" sldId="4741"/>
            <ac:grpSpMk id="24" creationId="{AF9AF3F3-CE0C-4125-BDD7-346487FA0B40}"/>
          </ac:grpSpMkLst>
        </pc:grpChg>
      </pc:sldChg>
      <pc:sldChg chg="modSp add">
        <pc:chgData name="Coert van Gemeren" userId="ee94f769-9ead-425e-bee1-f2c948ef7f16" providerId="ADAL" clId="{8B676B85-22C7-49D0-BA6A-B402E5201B11}" dt="2025-05-19T21:34:14.273" v="188"/>
        <pc:sldMkLst>
          <pc:docMk/>
          <pc:sldMk cId="3188067082" sldId="4742"/>
        </pc:sldMkLst>
        <pc:spChg chg="mod">
          <ac:chgData name="Coert van Gemeren" userId="ee94f769-9ead-425e-bee1-f2c948ef7f16" providerId="ADAL" clId="{8B676B85-22C7-49D0-BA6A-B402E5201B11}" dt="2025-05-19T21:34:14.273" v="188"/>
          <ac:spMkLst>
            <pc:docMk/>
            <pc:sldMk cId="3188067082" sldId="4742"/>
            <ac:spMk id="2" creationId="{9DAE2951-4FCC-E1A1-384C-82D26988311B}"/>
          </ac:spMkLst>
        </pc:spChg>
        <pc:spChg chg="mod">
          <ac:chgData name="Coert van Gemeren" userId="ee94f769-9ead-425e-bee1-f2c948ef7f16" providerId="ADAL" clId="{8B676B85-22C7-49D0-BA6A-B402E5201B11}" dt="2025-05-19T21:34:14.273" v="188"/>
          <ac:spMkLst>
            <pc:docMk/>
            <pc:sldMk cId="3188067082" sldId="4742"/>
            <ac:spMk id="3" creationId="{6060B7D2-63DD-A5E4-1160-D4CEB5ECAC62}"/>
          </ac:spMkLst>
        </pc:spChg>
        <pc:spChg chg="mod">
          <ac:chgData name="Coert van Gemeren" userId="ee94f769-9ead-425e-bee1-f2c948ef7f16" providerId="ADAL" clId="{8B676B85-22C7-49D0-BA6A-B402E5201B11}" dt="2025-05-19T21:34:14.273" v="188"/>
          <ac:spMkLst>
            <pc:docMk/>
            <pc:sldMk cId="3188067082" sldId="4742"/>
            <ac:spMk id="4" creationId="{969625C4-747F-2D7D-4418-1475908F6C7E}"/>
          </ac:spMkLst>
        </pc:spChg>
        <pc:spChg chg="mod">
          <ac:chgData name="Coert van Gemeren" userId="ee94f769-9ead-425e-bee1-f2c948ef7f16" providerId="ADAL" clId="{8B676B85-22C7-49D0-BA6A-B402E5201B11}" dt="2025-05-19T21:34:14.273" v="188"/>
          <ac:spMkLst>
            <pc:docMk/>
            <pc:sldMk cId="3188067082" sldId="4742"/>
            <ac:spMk id="5" creationId="{1B700F6C-A276-B8E9-8AB1-D1BC34547B2B}"/>
          </ac:spMkLst>
        </pc:spChg>
        <pc:spChg chg="mod">
          <ac:chgData name="Coert van Gemeren" userId="ee94f769-9ead-425e-bee1-f2c948ef7f16" providerId="ADAL" clId="{8B676B85-22C7-49D0-BA6A-B402E5201B11}" dt="2025-05-19T21:34:14.273" v="188"/>
          <ac:spMkLst>
            <pc:docMk/>
            <pc:sldMk cId="3188067082" sldId="4742"/>
            <ac:spMk id="6" creationId="{E2C376D6-AA1B-2112-BD26-6C5F55C4399F}"/>
          </ac:spMkLst>
        </pc:spChg>
      </pc:sldChg>
      <pc:sldChg chg="modSp add mod">
        <pc:chgData name="Coert van Gemeren" userId="ee94f769-9ead-425e-bee1-f2c948ef7f16" providerId="ADAL" clId="{8B676B85-22C7-49D0-BA6A-B402E5201B11}" dt="2025-05-19T21:40:11.074" v="294" actId="1076"/>
        <pc:sldMkLst>
          <pc:docMk/>
          <pc:sldMk cId="2097738488" sldId="4750"/>
        </pc:sldMkLst>
        <pc:spChg chg="mod">
          <ac:chgData name="Coert van Gemeren" userId="ee94f769-9ead-425e-bee1-f2c948ef7f16" providerId="ADAL" clId="{8B676B85-22C7-49D0-BA6A-B402E5201B11}" dt="2025-05-19T21:40:11.074" v="294" actId="1076"/>
          <ac:spMkLst>
            <pc:docMk/>
            <pc:sldMk cId="2097738488" sldId="4750"/>
            <ac:spMk id="2" creationId="{23E98D27-0D6D-7D93-C71E-CA0116A7336F}"/>
          </ac:spMkLst>
        </pc:spChg>
      </pc:sldChg>
      <pc:sldChg chg="delSp modSp add mod setBg delDesignElem">
        <pc:chgData name="Coert van Gemeren" userId="ee94f769-9ead-425e-bee1-f2c948ef7f16" providerId="ADAL" clId="{8B676B85-22C7-49D0-BA6A-B402E5201B11}" dt="2025-05-19T21:35:38.631" v="197" actId="1076"/>
        <pc:sldMkLst>
          <pc:docMk/>
          <pc:sldMk cId="2173500373" sldId="4751"/>
        </pc:sldMkLst>
        <pc:spChg chg="mod">
          <ac:chgData name="Coert van Gemeren" userId="ee94f769-9ead-425e-bee1-f2c948ef7f16" providerId="ADAL" clId="{8B676B85-22C7-49D0-BA6A-B402E5201B11}" dt="2025-05-19T21:34:14.273" v="188"/>
          <ac:spMkLst>
            <pc:docMk/>
            <pc:sldMk cId="2173500373" sldId="4751"/>
            <ac:spMk id="2" creationId="{65CA326E-4485-DA7B-B3AF-63096B1D1E21}"/>
          </ac:spMkLst>
        </pc:spChg>
        <pc:spChg chg="mod">
          <ac:chgData name="Coert van Gemeren" userId="ee94f769-9ead-425e-bee1-f2c948ef7f16" providerId="ADAL" clId="{8B676B85-22C7-49D0-BA6A-B402E5201B11}" dt="2025-05-19T21:34:14.273" v="188"/>
          <ac:spMkLst>
            <pc:docMk/>
            <pc:sldMk cId="2173500373" sldId="4751"/>
            <ac:spMk id="3" creationId="{A1DE7646-D369-96F0-CBC1-947FA33DB41F}"/>
          </ac:spMkLst>
        </pc:spChg>
        <pc:spChg chg="mod">
          <ac:chgData name="Coert van Gemeren" userId="ee94f769-9ead-425e-bee1-f2c948ef7f16" providerId="ADAL" clId="{8B676B85-22C7-49D0-BA6A-B402E5201B11}" dt="2025-05-19T21:35:38.631" v="197" actId="1076"/>
          <ac:spMkLst>
            <pc:docMk/>
            <pc:sldMk cId="2173500373" sldId="4751"/>
            <ac:spMk id="4" creationId="{3463E9E7-28A6-A33F-FA8A-B241F16637F9}"/>
          </ac:spMkLst>
        </pc:spChg>
        <pc:spChg chg="mod">
          <ac:chgData name="Coert van Gemeren" userId="ee94f769-9ead-425e-bee1-f2c948ef7f16" providerId="ADAL" clId="{8B676B85-22C7-49D0-BA6A-B402E5201B11}" dt="2025-05-19T21:34:14.273" v="188"/>
          <ac:spMkLst>
            <pc:docMk/>
            <pc:sldMk cId="2173500373" sldId="4751"/>
            <ac:spMk id="5" creationId="{85173D2F-5AF6-581A-6927-8D2C4021B164}"/>
          </ac:spMkLst>
        </pc:spChg>
        <pc:spChg chg="del">
          <ac:chgData name="Coert van Gemeren" userId="ee94f769-9ead-425e-bee1-f2c948ef7f16" providerId="ADAL" clId="{8B676B85-22C7-49D0-BA6A-B402E5201B11}" dt="2025-05-19T21:33:29.586" v="176"/>
          <ac:spMkLst>
            <pc:docMk/>
            <pc:sldMk cId="2173500373" sldId="4751"/>
            <ac:spMk id="16" creationId="{AD1F579E-C3B3-0155-E64A-902284CAE29D}"/>
          </ac:spMkLst>
        </pc:spChg>
        <pc:picChg chg="mod">
          <ac:chgData name="Coert van Gemeren" userId="ee94f769-9ead-425e-bee1-f2c948ef7f16" providerId="ADAL" clId="{8B676B85-22C7-49D0-BA6A-B402E5201B11}" dt="2025-05-19T21:35:30.379" v="196" actId="1076"/>
          <ac:picMkLst>
            <pc:docMk/>
            <pc:sldMk cId="2173500373" sldId="4751"/>
            <ac:picMk id="7" creationId="{D16F9B3E-9E90-4E4B-69B6-1101DAE7A699}"/>
          </ac:picMkLst>
        </pc:picChg>
      </pc:sldChg>
      <pc:sldChg chg="delSp modSp add del mod setBg delDesignElem">
        <pc:chgData name="Coert van Gemeren" userId="ee94f769-9ead-425e-bee1-f2c948ef7f16" providerId="ADAL" clId="{8B676B85-22C7-49D0-BA6A-B402E5201B11}" dt="2025-05-19T21:39:57.440" v="279" actId="47"/>
        <pc:sldMkLst>
          <pc:docMk/>
          <pc:sldMk cId="1309348187" sldId="4752"/>
        </pc:sldMkLst>
        <pc:spChg chg="mod">
          <ac:chgData name="Coert van Gemeren" userId="ee94f769-9ead-425e-bee1-f2c948ef7f16" providerId="ADAL" clId="{8B676B85-22C7-49D0-BA6A-B402E5201B11}" dt="2025-05-19T21:39:28.083" v="276" actId="207"/>
          <ac:spMkLst>
            <pc:docMk/>
            <pc:sldMk cId="1309348187" sldId="4752"/>
            <ac:spMk id="4" creationId="{F1D41688-DE1F-636A-5F15-9564D548E98B}"/>
          </ac:spMkLst>
        </pc:spChg>
        <pc:spChg chg="del">
          <ac:chgData name="Coert van Gemeren" userId="ee94f769-9ead-425e-bee1-f2c948ef7f16" providerId="ADAL" clId="{8B676B85-22C7-49D0-BA6A-B402E5201B11}" dt="2025-05-19T21:38:47.090" v="272"/>
          <ac:spMkLst>
            <pc:docMk/>
            <pc:sldMk cId="1309348187" sldId="4752"/>
            <ac:spMk id="16" creationId="{AD05B5EE-5F6D-8DE8-366C-848EB24895D8}"/>
          </ac:spMkLst>
        </pc:spChg>
        <pc:picChg chg="mod">
          <ac:chgData name="Coert van Gemeren" userId="ee94f769-9ead-425e-bee1-f2c948ef7f16" providerId="ADAL" clId="{8B676B85-22C7-49D0-BA6A-B402E5201B11}" dt="2025-05-19T21:39:47.436" v="277"/>
          <ac:picMkLst>
            <pc:docMk/>
            <pc:sldMk cId="1309348187" sldId="4752"/>
            <ac:picMk id="7" creationId="{7030B018-3840-49E6-CE67-F3D6FE27A27D}"/>
          </ac:picMkLst>
        </pc:picChg>
      </pc:sldChg>
      <pc:sldChg chg="add">
        <pc:chgData name="Coert van Gemeren" userId="ee94f769-9ead-425e-bee1-f2c948ef7f16" providerId="ADAL" clId="{8B676B85-22C7-49D0-BA6A-B402E5201B11}" dt="2025-05-19T21:40:28.870" v="295"/>
        <pc:sldMkLst>
          <pc:docMk/>
          <pc:sldMk cId="2425831279" sldId="4753"/>
        </pc:sldMkLst>
      </pc:sldChg>
      <pc:sldChg chg="add">
        <pc:chgData name="Coert van Gemeren" userId="ee94f769-9ead-425e-bee1-f2c948ef7f16" providerId="ADAL" clId="{8B676B85-22C7-49D0-BA6A-B402E5201B11}" dt="2025-05-19T21:40:36.933" v="296"/>
        <pc:sldMkLst>
          <pc:docMk/>
          <pc:sldMk cId="2051794677" sldId="4754"/>
        </pc:sldMkLst>
      </pc:sldChg>
      <pc:sldChg chg="add">
        <pc:chgData name="Coert van Gemeren" userId="ee94f769-9ead-425e-bee1-f2c948ef7f16" providerId="ADAL" clId="{8B676B85-22C7-49D0-BA6A-B402E5201B11}" dt="2025-05-19T21:40:42.429" v="297"/>
        <pc:sldMkLst>
          <pc:docMk/>
          <pc:sldMk cId="3711144992" sldId="4755"/>
        </pc:sldMkLst>
      </pc:sldChg>
      <pc:sldChg chg="add">
        <pc:chgData name="Coert van Gemeren" userId="ee94f769-9ead-425e-bee1-f2c948ef7f16" providerId="ADAL" clId="{8B676B85-22C7-49D0-BA6A-B402E5201B11}" dt="2025-05-19T21:38:47.090" v="272"/>
        <pc:sldMkLst>
          <pc:docMk/>
          <pc:sldMk cId="3904670831" sldId="4756"/>
        </pc:sldMkLst>
      </pc:sldChg>
      <pc:sldChg chg="add">
        <pc:chgData name="Coert van Gemeren" userId="ee94f769-9ead-425e-bee1-f2c948ef7f16" providerId="ADAL" clId="{8B676B85-22C7-49D0-BA6A-B402E5201B11}" dt="2025-05-19T21:38:47.090" v="272"/>
        <pc:sldMkLst>
          <pc:docMk/>
          <pc:sldMk cId="1665177239" sldId="4757"/>
        </pc:sldMkLst>
      </pc:sldChg>
      <pc:sldChg chg="add">
        <pc:chgData name="Coert van Gemeren" userId="ee94f769-9ead-425e-bee1-f2c948ef7f16" providerId="ADAL" clId="{8B676B85-22C7-49D0-BA6A-B402E5201B11}" dt="2025-05-19T21:38:47.090" v="272"/>
        <pc:sldMkLst>
          <pc:docMk/>
          <pc:sldMk cId="573255319" sldId="4758"/>
        </pc:sldMkLst>
      </pc:sldChg>
      <pc:sldChg chg="modSp add mod">
        <pc:chgData name="Coert van Gemeren" userId="ee94f769-9ead-425e-bee1-f2c948ef7f16" providerId="ADAL" clId="{8B676B85-22C7-49D0-BA6A-B402E5201B11}" dt="2025-05-19T21:40:02.359" v="292" actId="20577"/>
        <pc:sldMkLst>
          <pc:docMk/>
          <pc:sldMk cId="2503936846" sldId="4759"/>
        </pc:sldMkLst>
        <pc:spChg chg="mod">
          <ac:chgData name="Coert van Gemeren" userId="ee94f769-9ead-425e-bee1-f2c948ef7f16" providerId="ADAL" clId="{8B676B85-22C7-49D0-BA6A-B402E5201B11}" dt="2025-05-19T21:40:02.359" v="292" actId="20577"/>
          <ac:spMkLst>
            <pc:docMk/>
            <pc:sldMk cId="2503936846" sldId="4759"/>
            <ac:spMk id="4" creationId="{8574EAE7-8991-35CC-362E-1D294A3D08F2}"/>
          </ac:spMkLst>
        </pc:spChg>
      </pc:sldChg>
      <pc:sldChg chg="addSp delSp modSp new mod modAnim">
        <pc:chgData name="Coert van Gemeren" userId="ee94f769-9ead-425e-bee1-f2c948ef7f16" providerId="ADAL" clId="{8B676B85-22C7-49D0-BA6A-B402E5201B11}" dt="2025-05-20T18:51:01.681" v="375" actId="1076"/>
        <pc:sldMkLst>
          <pc:docMk/>
          <pc:sldMk cId="171479437" sldId="4760"/>
        </pc:sldMkLst>
        <pc:spChg chg="mod">
          <ac:chgData name="Coert van Gemeren" userId="ee94f769-9ead-425e-bee1-f2c948ef7f16" providerId="ADAL" clId="{8B676B85-22C7-49D0-BA6A-B402E5201B11}" dt="2025-05-20T18:50:16.218" v="368" actId="20577"/>
          <ac:spMkLst>
            <pc:docMk/>
            <pc:sldMk cId="171479437" sldId="4760"/>
            <ac:spMk id="2" creationId="{3C5C7F75-0971-7F28-AAEB-B069E9536741}"/>
          </ac:spMkLst>
        </pc:spChg>
        <pc:spChg chg="del mod topLvl">
          <ac:chgData name="Coert van Gemeren" userId="ee94f769-9ead-425e-bee1-f2c948ef7f16" providerId="ADAL" clId="{8B676B85-22C7-49D0-BA6A-B402E5201B11}" dt="2025-05-20T18:50:53.947" v="373" actId="478"/>
          <ac:spMkLst>
            <pc:docMk/>
            <pc:sldMk cId="171479437" sldId="4760"/>
            <ac:spMk id="8" creationId="{B03ECD85-EFA9-F7BF-185F-88B091ACF8C7}"/>
          </ac:spMkLst>
        </pc:spChg>
        <pc:grpChg chg="add del mod">
          <ac:chgData name="Coert van Gemeren" userId="ee94f769-9ead-425e-bee1-f2c948ef7f16" providerId="ADAL" clId="{8B676B85-22C7-49D0-BA6A-B402E5201B11}" dt="2025-05-20T18:50:50.487" v="372" actId="165"/>
          <ac:grpSpMkLst>
            <pc:docMk/>
            <pc:sldMk cId="171479437" sldId="4760"/>
            <ac:grpSpMk id="6" creationId="{A87B58CE-8D98-2166-9E3C-FE35026E1AEB}"/>
          </ac:grpSpMkLst>
        </pc:grpChg>
        <pc:picChg chg="add del mod">
          <ac:chgData name="Coert van Gemeren" userId="ee94f769-9ead-425e-bee1-f2c948ef7f16" providerId="ADAL" clId="{8B676B85-22C7-49D0-BA6A-B402E5201B11}" dt="2025-05-20T18:50:41.858" v="370" actId="478"/>
          <ac:picMkLst>
            <pc:docMk/>
            <pc:sldMk cId="171479437" sldId="4760"/>
            <ac:picMk id="5" creationId="{C5A68C5F-3162-D560-8EFE-A6562BACE26B}"/>
          </ac:picMkLst>
        </pc:picChg>
        <pc:picChg chg="mod topLvl">
          <ac:chgData name="Coert van Gemeren" userId="ee94f769-9ead-425e-bee1-f2c948ef7f16" providerId="ADAL" clId="{8B676B85-22C7-49D0-BA6A-B402E5201B11}" dt="2025-05-20T18:51:01.681" v="375" actId="1076"/>
          <ac:picMkLst>
            <pc:docMk/>
            <pc:sldMk cId="171479437" sldId="4760"/>
            <ac:picMk id="7" creationId="{C8928AEB-327D-80B9-CDFD-CF9EAAC4879A}"/>
          </ac:picMkLst>
        </pc:picChg>
      </pc:sldChg>
    </pc:docChg>
  </pc:docChgLst>
  <pc:docChgLst>
    <pc:chgData name="Coert van Gemeren" userId="ee94f769-9ead-425e-bee1-f2c948ef7f16" providerId="ADAL" clId="{A8DB53E4-487A-487E-884B-C9BAD36A24CC}"/>
    <pc:docChg chg="custSel addSld delSld modSld">
      <pc:chgData name="Coert van Gemeren" userId="ee94f769-9ead-425e-bee1-f2c948ef7f16" providerId="ADAL" clId="{A8DB53E4-487A-487E-884B-C9BAD36A24CC}" dt="2025-05-19T13:10:58.134" v="36" actId="47"/>
      <pc:docMkLst>
        <pc:docMk/>
      </pc:docMkLst>
      <pc:sldChg chg="modSp mod">
        <pc:chgData name="Coert van Gemeren" userId="ee94f769-9ead-425e-bee1-f2c948ef7f16" providerId="ADAL" clId="{A8DB53E4-487A-487E-884B-C9BAD36A24CC}" dt="2025-05-19T13:04:41.022" v="28" actId="20577"/>
        <pc:sldMkLst>
          <pc:docMk/>
          <pc:sldMk cId="4034597899" sldId="257"/>
        </pc:sldMkLst>
        <pc:spChg chg="mod">
          <ac:chgData name="Coert van Gemeren" userId="ee94f769-9ead-425e-bee1-f2c948ef7f16" providerId="ADAL" clId="{A8DB53E4-487A-487E-884B-C9BAD36A24CC}" dt="2025-05-19T13:04:41.022" v="28" actId="20577"/>
          <ac:spMkLst>
            <pc:docMk/>
            <pc:sldMk cId="4034597899" sldId="257"/>
            <ac:spMk id="2" creationId="{FE065C0B-72C8-2763-874F-996B58085E30}"/>
          </ac:spMkLst>
        </pc:spChg>
      </pc:sldChg>
      <pc:sldChg chg="addSp delSp modSp mod">
        <pc:chgData name="Coert van Gemeren" userId="ee94f769-9ead-425e-bee1-f2c948ef7f16" providerId="ADAL" clId="{A8DB53E4-487A-487E-884B-C9BAD36A24CC}" dt="2025-05-19T13:05:58.197" v="34" actId="478"/>
        <pc:sldMkLst>
          <pc:docMk/>
          <pc:sldMk cId="2913788630" sldId="2141"/>
        </pc:sldMkLst>
        <pc:spChg chg="del">
          <ac:chgData name="Coert van Gemeren" userId="ee94f769-9ead-425e-bee1-f2c948ef7f16" providerId="ADAL" clId="{A8DB53E4-487A-487E-884B-C9BAD36A24CC}" dt="2025-05-19T13:05:43.136" v="32" actId="478"/>
          <ac:spMkLst>
            <pc:docMk/>
            <pc:sldMk cId="2913788630" sldId="2141"/>
            <ac:spMk id="3" creationId="{89A9735A-E9A7-9B47-B6BF-58DDB7416809}"/>
          </ac:spMkLst>
        </pc:spChg>
        <pc:spChg chg="del">
          <ac:chgData name="Coert van Gemeren" userId="ee94f769-9ead-425e-bee1-f2c948ef7f16" providerId="ADAL" clId="{A8DB53E4-487A-487E-884B-C9BAD36A24CC}" dt="2025-05-19T13:05:33.680" v="29" actId="478"/>
          <ac:spMkLst>
            <pc:docMk/>
            <pc:sldMk cId="2913788630" sldId="2141"/>
            <ac:spMk id="6" creationId="{7CC980AF-DE8C-9280-5576-BBB384F9EDA1}"/>
          </ac:spMkLst>
        </pc:spChg>
        <pc:spChg chg="del">
          <ac:chgData name="Coert van Gemeren" userId="ee94f769-9ead-425e-bee1-f2c948ef7f16" providerId="ADAL" clId="{A8DB53E4-487A-487E-884B-C9BAD36A24CC}" dt="2025-05-19T13:05:36.166" v="31" actId="478"/>
          <ac:spMkLst>
            <pc:docMk/>
            <pc:sldMk cId="2913788630" sldId="2141"/>
            <ac:spMk id="8" creationId="{FD2F3303-0E3F-6EB0-81C9-E940A98DCA67}"/>
          </ac:spMkLst>
        </pc:spChg>
        <pc:spChg chg="add del mod">
          <ac:chgData name="Coert van Gemeren" userId="ee94f769-9ead-425e-bee1-f2c948ef7f16" providerId="ADAL" clId="{A8DB53E4-487A-487E-884B-C9BAD36A24CC}" dt="2025-05-19T13:05:58.197" v="34" actId="478"/>
          <ac:spMkLst>
            <pc:docMk/>
            <pc:sldMk cId="2913788630" sldId="2141"/>
            <ac:spMk id="14" creationId="{AF244180-8E6D-AEC4-41D9-21884B4C1C89}"/>
          </ac:spMkLst>
        </pc:spChg>
        <pc:spChg chg="add mod">
          <ac:chgData name="Coert van Gemeren" userId="ee94f769-9ead-425e-bee1-f2c948ef7f16" providerId="ADAL" clId="{A8DB53E4-487A-487E-884B-C9BAD36A24CC}" dt="2025-05-19T13:05:50.835" v="33"/>
          <ac:spMkLst>
            <pc:docMk/>
            <pc:sldMk cId="2913788630" sldId="2141"/>
            <ac:spMk id="16" creationId="{72488955-5688-5F51-DA11-D5CDE537F385}"/>
          </ac:spMkLst>
        </pc:spChg>
        <pc:spChg chg="add mod">
          <ac:chgData name="Coert van Gemeren" userId="ee94f769-9ead-425e-bee1-f2c948ef7f16" providerId="ADAL" clId="{A8DB53E4-487A-487E-884B-C9BAD36A24CC}" dt="2025-05-19T13:05:50.835" v="33"/>
          <ac:spMkLst>
            <pc:docMk/>
            <pc:sldMk cId="2913788630" sldId="2141"/>
            <ac:spMk id="17" creationId="{7BEDF39F-A4C8-7D8F-F2C0-504791F197E2}"/>
          </ac:spMkLst>
        </pc:spChg>
        <pc:picChg chg="del">
          <ac:chgData name="Coert van Gemeren" userId="ee94f769-9ead-425e-bee1-f2c948ef7f16" providerId="ADAL" clId="{A8DB53E4-487A-487E-884B-C9BAD36A24CC}" dt="2025-05-19T13:05:34.680" v="30" actId="478"/>
          <ac:picMkLst>
            <pc:docMk/>
            <pc:sldMk cId="2913788630" sldId="2141"/>
            <ac:picMk id="1026" creationId="{5E5312D7-C1C6-DA41-93D4-B975F7229A96}"/>
          </ac:picMkLst>
        </pc:picChg>
      </pc:sldChg>
      <pc:sldChg chg="add del">
        <pc:chgData name="Coert van Gemeren" userId="ee94f769-9ead-425e-bee1-f2c948ef7f16" providerId="ADAL" clId="{A8DB53E4-487A-487E-884B-C9BAD36A24CC}" dt="2025-05-19T13:10:58.134" v="36" actId="47"/>
        <pc:sldMkLst>
          <pc:docMk/>
          <pc:sldMk cId="3403515877" sldId="4771"/>
        </pc:sldMkLst>
      </pc:sldChg>
    </pc:docChg>
  </pc:docChgLst>
  <pc:docChgLst>
    <pc:chgData name="Marc Teunis" userId="2b2c96df-69e4-499f-81d5-36afb09987bd" providerId="ADAL" clId="{95DA4307-508C-3347-87FF-4B5B724583ED}"/>
    <pc:docChg chg="undo custSel addSld delSld modSld">
      <pc:chgData name="Marc Teunis" userId="2b2c96df-69e4-499f-81d5-36afb09987bd" providerId="ADAL" clId="{95DA4307-508C-3347-87FF-4B5B724583ED}" dt="2025-02-07T10:06:07.544" v="16" actId="2696"/>
      <pc:docMkLst>
        <pc:docMk/>
      </pc:docMkLst>
      <pc:sldChg chg="del">
        <pc:chgData name="Marc Teunis" userId="2b2c96df-69e4-499f-81d5-36afb09987bd" providerId="ADAL" clId="{95DA4307-508C-3347-87FF-4B5B724583ED}" dt="2025-02-07T10:06:07.544" v="16" actId="2696"/>
        <pc:sldMkLst>
          <pc:docMk/>
          <pc:sldMk cId="1696536135" sldId="256"/>
        </pc:sldMkLst>
      </pc:sldChg>
      <pc:sldChg chg="addSp delSp add del setBg delDesignElem">
        <pc:chgData name="Marc Teunis" userId="2b2c96df-69e4-499f-81d5-36afb09987bd" providerId="ADAL" clId="{95DA4307-508C-3347-87FF-4B5B724583ED}" dt="2025-02-07T10:06:04.265" v="15"/>
        <pc:sldMkLst>
          <pc:docMk/>
          <pc:sldMk cId="4034597899" sldId="257"/>
        </pc:sldMkLst>
      </pc:sldChg>
      <pc:sldChg chg="add del">
        <pc:chgData name="Marc Teunis" userId="2b2c96df-69e4-499f-81d5-36afb09987bd" providerId="ADAL" clId="{95DA4307-508C-3347-87FF-4B5B724583ED}" dt="2025-02-07T10:06:04.265" v="15"/>
        <pc:sldMkLst>
          <pc:docMk/>
          <pc:sldMk cId="1952238885" sldId="259"/>
        </pc:sldMkLst>
      </pc:sldChg>
      <pc:sldChg chg="modSp add del mod setBg">
        <pc:chgData name="Marc Teunis" userId="2b2c96df-69e4-499f-81d5-36afb09987bd" providerId="ADAL" clId="{95DA4307-508C-3347-87FF-4B5B724583ED}" dt="2025-02-07T10:06:04.265" v="15"/>
        <pc:sldMkLst>
          <pc:docMk/>
          <pc:sldMk cId="0" sldId="287"/>
        </pc:sldMkLst>
      </pc:sldChg>
      <pc:sldChg chg="add del">
        <pc:chgData name="Marc Teunis" userId="2b2c96df-69e4-499f-81d5-36afb09987bd" providerId="ADAL" clId="{95DA4307-508C-3347-87FF-4B5B724583ED}" dt="2025-02-07T10:06:04.265" v="15"/>
        <pc:sldMkLst>
          <pc:docMk/>
          <pc:sldMk cId="711492444" sldId="524"/>
        </pc:sldMkLst>
      </pc:sldChg>
      <pc:sldChg chg="add del">
        <pc:chgData name="Marc Teunis" userId="2b2c96df-69e4-499f-81d5-36afb09987bd" providerId="ADAL" clId="{95DA4307-508C-3347-87FF-4B5B724583ED}" dt="2025-02-07T10:06:04.265" v="15"/>
        <pc:sldMkLst>
          <pc:docMk/>
          <pc:sldMk cId="433481401" sldId="525"/>
        </pc:sldMkLst>
      </pc:sldChg>
      <pc:sldChg chg="addSp delSp add del setBg delDesignElem">
        <pc:chgData name="Marc Teunis" userId="2b2c96df-69e4-499f-81d5-36afb09987bd" providerId="ADAL" clId="{95DA4307-508C-3347-87FF-4B5B724583ED}" dt="2025-02-07T10:06:04.265" v="15"/>
        <pc:sldMkLst>
          <pc:docMk/>
          <pc:sldMk cId="2913788630" sldId="2141"/>
        </pc:sldMkLst>
      </pc:sldChg>
      <pc:sldChg chg="add del">
        <pc:chgData name="Marc Teunis" userId="2b2c96df-69e4-499f-81d5-36afb09987bd" providerId="ADAL" clId="{95DA4307-508C-3347-87FF-4B5B724583ED}" dt="2025-02-07T10:06:04.265" v="15"/>
        <pc:sldMkLst>
          <pc:docMk/>
          <pc:sldMk cId="496974452" sldId="2233"/>
        </pc:sldMkLst>
      </pc:sldChg>
      <pc:sldChg chg="add del">
        <pc:chgData name="Marc Teunis" userId="2b2c96df-69e4-499f-81d5-36afb09987bd" providerId="ADAL" clId="{95DA4307-508C-3347-87FF-4B5B724583ED}" dt="2025-02-07T10:06:04.265" v="15"/>
        <pc:sldMkLst>
          <pc:docMk/>
          <pc:sldMk cId="1107167042" sldId="4566"/>
        </pc:sldMkLst>
      </pc:sldChg>
      <pc:sldChg chg="add del">
        <pc:chgData name="Marc Teunis" userId="2b2c96df-69e4-499f-81d5-36afb09987bd" providerId="ADAL" clId="{95DA4307-508C-3347-87FF-4B5B724583ED}" dt="2025-02-07T10:06:04.265" v="15"/>
        <pc:sldMkLst>
          <pc:docMk/>
          <pc:sldMk cId="1214272134" sldId="4568"/>
        </pc:sldMkLst>
      </pc:sldChg>
      <pc:sldChg chg="add del">
        <pc:chgData name="Marc Teunis" userId="2b2c96df-69e4-499f-81d5-36afb09987bd" providerId="ADAL" clId="{95DA4307-508C-3347-87FF-4B5B724583ED}" dt="2025-02-07T10:06:04.265" v="15"/>
        <pc:sldMkLst>
          <pc:docMk/>
          <pc:sldMk cId="1490551574" sldId="4569"/>
        </pc:sldMkLst>
      </pc:sldChg>
      <pc:sldChg chg="add del">
        <pc:chgData name="Marc Teunis" userId="2b2c96df-69e4-499f-81d5-36afb09987bd" providerId="ADAL" clId="{95DA4307-508C-3347-87FF-4B5B724583ED}" dt="2025-02-07T10:06:04.265" v="15"/>
        <pc:sldMkLst>
          <pc:docMk/>
          <pc:sldMk cId="2770779362" sldId="4572"/>
        </pc:sldMkLst>
      </pc:sldChg>
      <pc:sldChg chg="add del">
        <pc:chgData name="Marc Teunis" userId="2b2c96df-69e4-499f-81d5-36afb09987bd" providerId="ADAL" clId="{95DA4307-508C-3347-87FF-4B5B724583ED}" dt="2025-02-07T10:06:04.265" v="15"/>
        <pc:sldMkLst>
          <pc:docMk/>
          <pc:sldMk cId="867682602" sldId="4573"/>
        </pc:sldMkLst>
      </pc:sldChg>
      <pc:sldChg chg="add del">
        <pc:chgData name="Marc Teunis" userId="2b2c96df-69e4-499f-81d5-36afb09987bd" providerId="ADAL" clId="{95DA4307-508C-3347-87FF-4B5B724583ED}" dt="2025-02-07T10:06:04.265" v="15"/>
        <pc:sldMkLst>
          <pc:docMk/>
          <pc:sldMk cId="1286778390" sldId="4574"/>
        </pc:sldMkLst>
      </pc:sldChg>
      <pc:sldChg chg="add del">
        <pc:chgData name="Marc Teunis" userId="2b2c96df-69e4-499f-81d5-36afb09987bd" providerId="ADAL" clId="{95DA4307-508C-3347-87FF-4B5B724583ED}" dt="2025-02-07T10:06:04.265" v="15"/>
        <pc:sldMkLst>
          <pc:docMk/>
          <pc:sldMk cId="2450001594" sldId="4575"/>
        </pc:sldMkLst>
      </pc:sldChg>
      <pc:sldChg chg="add del">
        <pc:chgData name="Marc Teunis" userId="2b2c96df-69e4-499f-81d5-36afb09987bd" providerId="ADAL" clId="{95DA4307-508C-3347-87FF-4B5B724583ED}" dt="2025-02-07T10:06:04.265" v="15"/>
        <pc:sldMkLst>
          <pc:docMk/>
          <pc:sldMk cId="73366944" sldId="4577"/>
        </pc:sldMkLst>
      </pc:sldChg>
      <pc:sldChg chg="add del">
        <pc:chgData name="Marc Teunis" userId="2b2c96df-69e4-499f-81d5-36afb09987bd" providerId="ADAL" clId="{95DA4307-508C-3347-87FF-4B5B724583ED}" dt="2025-02-07T10:06:04.265" v="15"/>
        <pc:sldMkLst>
          <pc:docMk/>
          <pc:sldMk cId="944115615" sldId="4605"/>
        </pc:sldMkLst>
      </pc:sldChg>
      <pc:sldChg chg="add del">
        <pc:chgData name="Marc Teunis" userId="2b2c96df-69e4-499f-81d5-36afb09987bd" providerId="ADAL" clId="{95DA4307-508C-3347-87FF-4B5B724583ED}" dt="2025-02-07T10:06:04.265" v="15"/>
        <pc:sldMkLst>
          <pc:docMk/>
          <pc:sldMk cId="1667285176" sldId="4610"/>
        </pc:sldMkLst>
      </pc:sldChg>
      <pc:sldChg chg="add del">
        <pc:chgData name="Marc Teunis" userId="2b2c96df-69e4-499f-81d5-36afb09987bd" providerId="ADAL" clId="{95DA4307-508C-3347-87FF-4B5B724583ED}" dt="2025-02-07T10:06:04.265" v="15"/>
        <pc:sldMkLst>
          <pc:docMk/>
          <pc:sldMk cId="1200387294" sldId="4615"/>
        </pc:sldMkLst>
      </pc:sldChg>
      <pc:sldChg chg="add del">
        <pc:chgData name="Marc Teunis" userId="2b2c96df-69e4-499f-81d5-36afb09987bd" providerId="ADAL" clId="{95DA4307-508C-3347-87FF-4B5B724583ED}" dt="2025-02-07T10:06:04.265" v="15"/>
        <pc:sldMkLst>
          <pc:docMk/>
          <pc:sldMk cId="1246910347" sldId="4616"/>
        </pc:sldMkLst>
      </pc:sldChg>
      <pc:sldChg chg="add del">
        <pc:chgData name="Marc Teunis" userId="2b2c96df-69e4-499f-81d5-36afb09987bd" providerId="ADAL" clId="{95DA4307-508C-3347-87FF-4B5B724583ED}" dt="2025-02-07T10:06:04.265" v="15"/>
        <pc:sldMkLst>
          <pc:docMk/>
          <pc:sldMk cId="982372160" sldId="4617"/>
        </pc:sldMkLst>
      </pc:sldChg>
      <pc:sldChg chg="add del">
        <pc:chgData name="Marc Teunis" userId="2b2c96df-69e4-499f-81d5-36afb09987bd" providerId="ADAL" clId="{95DA4307-508C-3347-87FF-4B5B724583ED}" dt="2025-02-07T10:06:04.265" v="15"/>
        <pc:sldMkLst>
          <pc:docMk/>
          <pc:sldMk cId="2826976750" sldId="4618"/>
        </pc:sldMkLst>
      </pc:sldChg>
      <pc:sldChg chg="add del">
        <pc:chgData name="Marc Teunis" userId="2b2c96df-69e4-499f-81d5-36afb09987bd" providerId="ADAL" clId="{95DA4307-508C-3347-87FF-4B5B724583ED}" dt="2025-02-07T10:06:04.265" v="15"/>
        <pc:sldMkLst>
          <pc:docMk/>
          <pc:sldMk cId="0" sldId="4650"/>
        </pc:sldMkLst>
      </pc:sldChg>
      <pc:sldChg chg="add del">
        <pc:chgData name="Marc Teunis" userId="2b2c96df-69e4-499f-81d5-36afb09987bd" providerId="ADAL" clId="{95DA4307-508C-3347-87FF-4B5B724583ED}" dt="2025-02-07T10:06:04.265" v="15"/>
        <pc:sldMkLst>
          <pc:docMk/>
          <pc:sldMk cId="3943385922" sldId="4658"/>
        </pc:sldMkLst>
      </pc:sldChg>
      <pc:sldChg chg="addSp delSp add del setBg delDesignElem">
        <pc:chgData name="Marc Teunis" userId="2b2c96df-69e4-499f-81d5-36afb09987bd" providerId="ADAL" clId="{95DA4307-508C-3347-87FF-4B5B724583ED}" dt="2025-02-07T10:06:04.265" v="15"/>
        <pc:sldMkLst>
          <pc:docMk/>
          <pc:sldMk cId="464145258" sldId="4681"/>
        </pc:sldMkLst>
      </pc:sldChg>
      <pc:sldChg chg="add del">
        <pc:chgData name="Marc Teunis" userId="2b2c96df-69e4-499f-81d5-36afb09987bd" providerId="ADAL" clId="{95DA4307-508C-3347-87FF-4B5B724583ED}" dt="2025-02-07T10:06:04.265" v="15"/>
        <pc:sldMkLst>
          <pc:docMk/>
          <pc:sldMk cId="2241108430" sldId="4686"/>
        </pc:sldMkLst>
      </pc:sldChg>
      <pc:sldChg chg="add del">
        <pc:chgData name="Marc Teunis" userId="2b2c96df-69e4-499f-81d5-36afb09987bd" providerId="ADAL" clId="{95DA4307-508C-3347-87FF-4B5B724583ED}" dt="2025-02-07T10:06:04.265" v="15"/>
        <pc:sldMkLst>
          <pc:docMk/>
          <pc:sldMk cId="1769627921" sldId="4688"/>
        </pc:sldMkLst>
      </pc:sldChg>
      <pc:sldChg chg="add del">
        <pc:chgData name="Marc Teunis" userId="2b2c96df-69e4-499f-81d5-36afb09987bd" providerId="ADAL" clId="{95DA4307-508C-3347-87FF-4B5B724583ED}" dt="2025-02-07T10:06:04.265" v="15"/>
        <pc:sldMkLst>
          <pc:docMk/>
          <pc:sldMk cId="2793500912" sldId="4689"/>
        </pc:sldMkLst>
      </pc:sldChg>
      <pc:sldChg chg="addSp delSp add del setBg delDesignElem">
        <pc:chgData name="Marc Teunis" userId="2b2c96df-69e4-499f-81d5-36afb09987bd" providerId="ADAL" clId="{95DA4307-508C-3347-87FF-4B5B724583ED}" dt="2025-02-07T10:06:04.265" v="15"/>
        <pc:sldMkLst>
          <pc:docMk/>
          <pc:sldMk cId="2182205619" sldId="4690"/>
        </pc:sldMkLst>
      </pc:sldChg>
      <pc:sldChg chg="addSp delSp add del setBg delDesignElem">
        <pc:chgData name="Marc Teunis" userId="2b2c96df-69e4-499f-81d5-36afb09987bd" providerId="ADAL" clId="{95DA4307-508C-3347-87FF-4B5B724583ED}" dt="2025-02-07T10:06:04.265" v="15"/>
        <pc:sldMkLst>
          <pc:docMk/>
          <pc:sldMk cId="1806919793" sldId="4691"/>
        </pc:sldMkLst>
      </pc:sldChg>
      <pc:sldChg chg="addSp delSp add del setBg delDesignElem">
        <pc:chgData name="Marc Teunis" userId="2b2c96df-69e4-499f-81d5-36afb09987bd" providerId="ADAL" clId="{95DA4307-508C-3347-87FF-4B5B724583ED}" dt="2025-02-07T10:06:04.265" v="15"/>
        <pc:sldMkLst>
          <pc:docMk/>
          <pc:sldMk cId="3411306512" sldId="4692"/>
        </pc:sldMkLst>
      </pc:sldChg>
      <pc:sldChg chg="add del">
        <pc:chgData name="Marc Teunis" userId="2b2c96df-69e4-499f-81d5-36afb09987bd" providerId="ADAL" clId="{95DA4307-508C-3347-87FF-4B5B724583ED}" dt="2025-02-07T10:06:04.265" v="15"/>
        <pc:sldMkLst>
          <pc:docMk/>
          <pc:sldMk cId="3255684825" sldId="4694"/>
        </pc:sldMkLst>
      </pc:sldChg>
      <pc:sldChg chg="add del">
        <pc:chgData name="Marc Teunis" userId="2b2c96df-69e4-499f-81d5-36afb09987bd" providerId="ADAL" clId="{95DA4307-508C-3347-87FF-4B5B724583ED}" dt="2025-02-07T10:06:04.265" v="15"/>
        <pc:sldMkLst>
          <pc:docMk/>
          <pc:sldMk cId="1941576406" sldId="4695"/>
        </pc:sldMkLst>
      </pc:sldChg>
      <pc:sldChg chg="add del">
        <pc:chgData name="Marc Teunis" userId="2b2c96df-69e4-499f-81d5-36afb09987bd" providerId="ADAL" clId="{95DA4307-508C-3347-87FF-4B5B724583ED}" dt="2025-02-07T10:06:04.265" v="15"/>
        <pc:sldMkLst>
          <pc:docMk/>
          <pc:sldMk cId="3728217942" sldId="4696"/>
        </pc:sldMkLst>
      </pc:sldChg>
      <pc:sldChg chg="add del">
        <pc:chgData name="Marc Teunis" userId="2b2c96df-69e4-499f-81d5-36afb09987bd" providerId="ADAL" clId="{95DA4307-508C-3347-87FF-4B5B724583ED}" dt="2025-02-07T10:06:04.265" v="15"/>
        <pc:sldMkLst>
          <pc:docMk/>
          <pc:sldMk cId="3480238208" sldId="4698"/>
        </pc:sldMkLst>
      </pc:sldChg>
      <pc:sldChg chg="add del">
        <pc:chgData name="Marc Teunis" userId="2b2c96df-69e4-499f-81d5-36afb09987bd" providerId="ADAL" clId="{95DA4307-508C-3347-87FF-4B5B724583ED}" dt="2025-02-07T10:06:04.265" v="15"/>
        <pc:sldMkLst>
          <pc:docMk/>
          <pc:sldMk cId="3777470745" sldId="4699"/>
        </pc:sldMkLst>
      </pc:sldChg>
      <pc:sldChg chg="add del">
        <pc:chgData name="Marc Teunis" userId="2b2c96df-69e4-499f-81d5-36afb09987bd" providerId="ADAL" clId="{95DA4307-508C-3347-87FF-4B5B724583ED}" dt="2025-02-07T10:06:04.265" v="15"/>
        <pc:sldMkLst>
          <pc:docMk/>
          <pc:sldMk cId="1206642247" sldId="4700"/>
        </pc:sldMkLst>
      </pc:sldChg>
      <pc:sldChg chg="addSp delSp add del setBg delDesignElem">
        <pc:chgData name="Marc Teunis" userId="2b2c96df-69e4-499f-81d5-36afb09987bd" providerId="ADAL" clId="{95DA4307-508C-3347-87FF-4B5B724583ED}" dt="2025-02-07T10:06:04.265" v="15"/>
        <pc:sldMkLst>
          <pc:docMk/>
          <pc:sldMk cId="2706781308" sldId="4704"/>
        </pc:sldMkLst>
      </pc:sldChg>
      <pc:sldChg chg="add del">
        <pc:chgData name="Marc Teunis" userId="2b2c96df-69e4-499f-81d5-36afb09987bd" providerId="ADAL" clId="{95DA4307-508C-3347-87FF-4B5B724583ED}" dt="2025-02-07T10:06:04.265" v="15"/>
        <pc:sldMkLst>
          <pc:docMk/>
          <pc:sldMk cId="4207965353" sldId="4707"/>
        </pc:sldMkLst>
      </pc:sldChg>
      <pc:sldChg chg="modSp add del mod setBg">
        <pc:chgData name="Marc Teunis" userId="2b2c96df-69e4-499f-81d5-36afb09987bd" providerId="ADAL" clId="{95DA4307-508C-3347-87FF-4B5B724583ED}" dt="2025-02-07T10:06:04.265" v="15"/>
        <pc:sldMkLst>
          <pc:docMk/>
          <pc:sldMk cId="0" sldId="4708"/>
        </pc:sldMkLst>
      </pc:sldChg>
      <pc:sldChg chg="add del">
        <pc:chgData name="Marc Teunis" userId="2b2c96df-69e4-499f-81d5-36afb09987bd" providerId="ADAL" clId="{95DA4307-508C-3347-87FF-4B5B724583ED}" dt="2025-02-07T10:06:04.265" v="15"/>
        <pc:sldMkLst>
          <pc:docMk/>
          <pc:sldMk cId="559040531" sldId="4710"/>
        </pc:sldMkLst>
      </pc:sldChg>
      <pc:sldChg chg="modSp add del mod setBg">
        <pc:chgData name="Marc Teunis" userId="2b2c96df-69e4-499f-81d5-36afb09987bd" providerId="ADAL" clId="{95DA4307-508C-3347-87FF-4B5B724583ED}" dt="2025-02-07T10:06:04.265" v="15"/>
        <pc:sldMkLst>
          <pc:docMk/>
          <pc:sldMk cId="0" sldId="4711"/>
        </pc:sldMkLst>
      </pc:sldChg>
      <pc:sldChg chg="add del">
        <pc:chgData name="Marc Teunis" userId="2b2c96df-69e4-499f-81d5-36afb09987bd" providerId="ADAL" clId="{95DA4307-508C-3347-87FF-4B5B724583ED}" dt="2025-02-07T10:06:04.265" v="15"/>
        <pc:sldMkLst>
          <pc:docMk/>
          <pc:sldMk cId="354452289" sldId="4714"/>
        </pc:sldMkLst>
      </pc:sldChg>
      <pc:sldChg chg="add del">
        <pc:chgData name="Marc Teunis" userId="2b2c96df-69e4-499f-81d5-36afb09987bd" providerId="ADAL" clId="{95DA4307-508C-3347-87FF-4B5B724583ED}" dt="2025-02-07T10:06:04.265" v="15"/>
        <pc:sldMkLst>
          <pc:docMk/>
          <pc:sldMk cId="3232378310" sldId="4716"/>
        </pc:sldMkLst>
      </pc:sldChg>
      <pc:sldChg chg="add del">
        <pc:chgData name="Marc Teunis" userId="2b2c96df-69e4-499f-81d5-36afb09987bd" providerId="ADAL" clId="{95DA4307-508C-3347-87FF-4B5B724583ED}" dt="2025-02-07T10:06:04.265" v="15"/>
        <pc:sldMkLst>
          <pc:docMk/>
          <pc:sldMk cId="2949126836" sldId="4717"/>
        </pc:sldMkLst>
      </pc:sldChg>
      <pc:sldChg chg="add del">
        <pc:chgData name="Marc Teunis" userId="2b2c96df-69e4-499f-81d5-36afb09987bd" providerId="ADAL" clId="{95DA4307-508C-3347-87FF-4B5B724583ED}" dt="2025-02-07T10:06:04.265" v="15"/>
        <pc:sldMkLst>
          <pc:docMk/>
          <pc:sldMk cId="880229217" sldId="4718"/>
        </pc:sldMkLst>
      </pc:sldChg>
      <pc:sldChg chg="addSp delSp add del setBg delDesignElem">
        <pc:chgData name="Marc Teunis" userId="2b2c96df-69e4-499f-81d5-36afb09987bd" providerId="ADAL" clId="{95DA4307-508C-3347-87FF-4B5B724583ED}" dt="2025-02-07T10:06:04.265" v="15"/>
        <pc:sldMkLst>
          <pc:docMk/>
          <pc:sldMk cId="4256521487" sldId="4719"/>
        </pc:sldMkLst>
      </pc:sldChg>
      <pc:sldChg chg="addSp delSp add del setBg delDesignElem">
        <pc:chgData name="Marc Teunis" userId="2b2c96df-69e4-499f-81d5-36afb09987bd" providerId="ADAL" clId="{95DA4307-508C-3347-87FF-4B5B724583ED}" dt="2025-02-07T10:06:04.265" v="15"/>
        <pc:sldMkLst>
          <pc:docMk/>
          <pc:sldMk cId="123517526" sldId="4720"/>
        </pc:sldMkLst>
      </pc:sldChg>
      <pc:sldChg chg="add del">
        <pc:chgData name="Marc Teunis" userId="2b2c96df-69e4-499f-81d5-36afb09987bd" providerId="ADAL" clId="{95DA4307-508C-3347-87FF-4B5B724583ED}" dt="2025-02-07T10:06:04.265" v="15"/>
        <pc:sldMkLst>
          <pc:docMk/>
          <pc:sldMk cId="1387691818" sldId="4722"/>
        </pc:sldMkLst>
      </pc:sldChg>
      <pc:sldChg chg="add del">
        <pc:chgData name="Marc Teunis" userId="2b2c96df-69e4-499f-81d5-36afb09987bd" providerId="ADAL" clId="{95DA4307-508C-3347-87FF-4B5B724583ED}" dt="2025-02-07T10:06:04.265" v="15"/>
        <pc:sldMkLst>
          <pc:docMk/>
          <pc:sldMk cId="2115080277" sldId="4723"/>
        </pc:sldMkLst>
      </pc:sldChg>
      <pc:sldChg chg="add del">
        <pc:chgData name="Marc Teunis" userId="2b2c96df-69e4-499f-81d5-36afb09987bd" providerId="ADAL" clId="{95DA4307-508C-3347-87FF-4B5B724583ED}" dt="2025-02-07T10:06:04.265" v="15"/>
        <pc:sldMkLst>
          <pc:docMk/>
          <pc:sldMk cId="2574278655" sldId="4724"/>
        </pc:sldMkLst>
      </pc:sldChg>
      <pc:sldChg chg="add del">
        <pc:chgData name="Marc Teunis" userId="2b2c96df-69e4-499f-81d5-36afb09987bd" providerId="ADAL" clId="{95DA4307-508C-3347-87FF-4B5B724583ED}" dt="2025-02-07T10:06:04.265" v="15"/>
        <pc:sldMkLst>
          <pc:docMk/>
          <pc:sldMk cId="3144734340" sldId="4725"/>
        </pc:sldMkLst>
      </pc:sldChg>
      <pc:sldChg chg="add del">
        <pc:chgData name="Marc Teunis" userId="2b2c96df-69e4-499f-81d5-36afb09987bd" providerId="ADAL" clId="{95DA4307-508C-3347-87FF-4B5B724583ED}" dt="2025-02-07T10:06:04.265" v="15"/>
        <pc:sldMkLst>
          <pc:docMk/>
          <pc:sldMk cId="1488109713" sldId="4726"/>
        </pc:sldMkLst>
      </pc:sldChg>
      <pc:sldChg chg="add del">
        <pc:chgData name="Marc Teunis" userId="2b2c96df-69e4-499f-81d5-36afb09987bd" providerId="ADAL" clId="{95DA4307-508C-3347-87FF-4B5B724583ED}" dt="2025-02-07T10:06:04.265" v="15"/>
        <pc:sldMkLst>
          <pc:docMk/>
          <pc:sldMk cId="1525949663" sldId="4727"/>
        </pc:sldMkLst>
      </pc:sldChg>
      <pc:sldChg chg="add del">
        <pc:chgData name="Marc Teunis" userId="2b2c96df-69e4-499f-81d5-36afb09987bd" providerId="ADAL" clId="{95DA4307-508C-3347-87FF-4B5B724583ED}" dt="2025-02-07T10:06:04.265" v="15"/>
        <pc:sldMkLst>
          <pc:docMk/>
          <pc:sldMk cId="1713211819" sldId="4728"/>
        </pc:sldMkLst>
      </pc:sldChg>
      <pc:sldChg chg="add del">
        <pc:chgData name="Marc Teunis" userId="2b2c96df-69e4-499f-81d5-36afb09987bd" providerId="ADAL" clId="{95DA4307-508C-3347-87FF-4B5B724583ED}" dt="2025-02-07T10:06:04.265" v="15"/>
        <pc:sldMkLst>
          <pc:docMk/>
          <pc:sldMk cId="3552656005" sldId="4729"/>
        </pc:sldMkLst>
      </pc:sldChg>
      <pc:sldChg chg="add del">
        <pc:chgData name="Marc Teunis" userId="2b2c96df-69e4-499f-81d5-36afb09987bd" providerId="ADAL" clId="{95DA4307-508C-3347-87FF-4B5B724583ED}" dt="2025-02-07T10:06:04.265" v="15"/>
        <pc:sldMkLst>
          <pc:docMk/>
          <pc:sldMk cId="0" sldId="4730"/>
        </pc:sldMkLst>
      </pc:sldChg>
      <pc:sldChg chg="add del">
        <pc:chgData name="Marc Teunis" userId="2b2c96df-69e4-499f-81d5-36afb09987bd" providerId="ADAL" clId="{95DA4307-508C-3347-87FF-4B5B724583ED}" dt="2025-02-07T10:06:04.265" v="15"/>
        <pc:sldMkLst>
          <pc:docMk/>
          <pc:sldMk cId="0" sldId="473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ata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are foundation models?</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Training and</a:t>
          </a:r>
        </a:p>
        <a:p>
          <a:pPr>
            <a:lnSpc>
              <a:spcPct val="100000"/>
            </a:lnSpc>
          </a:pPr>
          <a:r>
            <a:rPr lang="en-GB" sz="2000" b="1" dirty="0">
              <a:effectLst/>
              <a:latin typeface="Aptos Narrow" panose="020B0004020202020204" pitchFamily="34" charset="0"/>
            </a:rPr>
            <a:t>Latent space</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dirty="0">
              <a:latin typeface="Aptos Narrow" panose="020B0004020202020204" pitchFamily="34" charset="0"/>
            </a:rPr>
            <a:t>Examples</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Thinks move fast</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9C96B861-010C-4C4A-B947-BB48C85EF758}">
      <dgm:prSet custT="1"/>
      <dgm:spPr/>
      <dgm:t>
        <a:bodyPr/>
        <a:lstStyle/>
        <a:p>
          <a:pPr>
            <a:lnSpc>
              <a:spcPct val="100000"/>
            </a:lnSpc>
          </a:pPr>
          <a:r>
            <a:rPr lang="en-US" sz="2000" b="1" dirty="0">
              <a:latin typeface="Aptos Narrow" panose="020B0004020202020204" pitchFamily="34" charset="0"/>
            </a:rPr>
            <a:t>AI dilemmas</a:t>
          </a:r>
        </a:p>
      </dgm:t>
    </dgm:pt>
    <dgm:pt modelId="{E35122E6-97FB-694C-A1D9-654F2BFDF32B}" type="parTrans" cxnId="{B7D4940F-CA11-3B4C-8C45-B142EC42735D}">
      <dgm:prSet/>
      <dgm:spPr/>
      <dgm:t>
        <a:bodyPr/>
        <a:lstStyle/>
        <a:p>
          <a:endParaRPr lang="en-GB"/>
        </a:p>
      </dgm:t>
    </dgm:pt>
    <dgm:pt modelId="{3FE538BB-746A-F041-8948-0A20B6E5FF62}" type="sibTrans" cxnId="{B7D4940F-CA11-3B4C-8C45-B142EC42735D}">
      <dgm:prSet/>
      <dgm:spPr/>
      <dgm:t>
        <a:bodyPr/>
        <a:lstStyle/>
        <a:p>
          <a:endParaRPr lang="en-GB"/>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21BECF85-666C-7D4F-A0AB-78DB879D504B}" type="pres">
      <dgm:prSet presAssocID="{07609723-C8DC-934D-9812-4DA7F5CFEB6B}" presName="sibTrans" presStyleCnt="0"/>
      <dgm:spPr/>
    </dgm:pt>
    <dgm:pt modelId="{584FA086-EE32-5640-832C-EB3FBA9935FE}" type="pres">
      <dgm:prSet presAssocID="{9C96B861-010C-4C4A-B947-BB48C85EF758}" presName="compNode" presStyleCnt="0"/>
      <dgm:spPr/>
    </dgm:pt>
    <dgm:pt modelId="{C9C2FD16-64D5-214D-BE95-C570560BF47D}" type="pres">
      <dgm:prSet presAssocID="{9C96B861-010C-4C4A-B947-BB48C85EF75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Network with solid fill"/>
        </a:ext>
      </dgm:extLst>
    </dgm:pt>
    <dgm:pt modelId="{FFCCBF67-EEC6-D843-B887-E8183805CC7C}" type="pres">
      <dgm:prSet presAssocID="{9C96B861-010C-4C4A-B947-BB48C85EF758}" presName="spaceRect" presStyleCnt="0"/>
      <dgm:spPr/>
    </dgm:pt>
    <dgm:pt modelId="{A6C4F805-6099-5847-8E4D-F89BD7916D72}" type="pres">
      <dgm:prSet presAssocID="{9C96B861-010C-4C4A-B947-BB48C85EF758}"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B7D4940F-CA11-3B4C-8C45-B142EC42735D}" srcId="{9D5C0EF8-627D-412B-971D-24A0610B15B2}" destId="{9C96B861-010C-4C4A-B947-BB48C85EF758}" srcOrd="4" destOrd="0" parTransId="{E35122E6-97FB-694C-A1D9-654F2BFDF32B}" sibTransId="{3FE538BB-746A-F041-8948-0A20B6E5FF62}"/>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A0A4FAAB-182A-504A-995F-2B674D708A36}" type="presOf" srcId="{9C96B861-010C-4C4A-B947-BB48C85EF758}" destId="{A6C4F805-6099-5847-8E4D-F89BD7916D72}"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6FA46B46-7B63-1B48-9A8D-7F1E8660CBE7}" type="presParOf" srcId="{3024C295-A03C-412C-9933-B1C75E4A5781}" destId="{21BECF85-666C-7D4F-A0AB-78DB879D504B}" srcOrd="7" destOrd="0" presId="urn:microsoft.com/office/officeart/2018/2/layout/IconLabelList"/>
    <dgm:cxn modelId="{60B0FAED-5E7F-B94A-8952-2A5D1ECB30D4}" type="presParOf" srcId="{3024C295-A03C-412C-9933-B1C75E4A5781}" destId="{584FA086-EE32-5640-832C-EB3FBA9935FE}" srcOrd="8" destOrd="0" presId="urn:microsoft.com/office/officeart/2018/2/layout/IconLabelList"/>
    <dgm:cxn modelId="{FDB20B79-606A-C541-8395-B3C0CA55CF0C}" type="presParOf" srcId="{584FA086-EE32-5640-832C-EB3FBA9935FE}" destId="{C9C2FD16-64D5-214D-BE95-C570560BF47D}" srcOrd="0" destOrd="0" presId="urn:microsoft.com/office/officeart/2018/2/layout/IconLabelList"/>
    <dgm:cxn modelId="{2C228C73-1A10-4C44-9D1E-BF8F1CEA92B7}" type="presParOf" srcId="{584FA086-EE32-5640-832C-EB3FBA9935FE}" destId="{FFCCBF67-EEC6-D843-B887-E8183805CC7C}" srcOrd="1" destOrd="0" presId="urn:microsoft.com/office/officeart/2018/2/layout/IconLabelList"/>
    <dgm:cxn modelId="{4432BA10-C781-AB42-B05E-BAAE04A78501}" type="presParOf" srcId="{584FA086-EE32-5640-832C-EB3FBA9935FE}" destId="{A6C4F805-6099-5847-8E4D-F89BD7916D7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487C9C-E4D4-48C3-B84E-FB89067EF674}"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E65ADF-0DDF-44E1-92A5-ECEA2451E8DE}">
      <dgm:prSet custT="1"/>
      <dgm:spPr/>
      <dgm:t>
        <a:bodyPr/>
        <a:lstStyle/>
        <a:p>
          <a:pPr>
            <a:defRPr cap="all"/>
          </a:pPr>
          <a:r>
            <a:rPr lang="en-GB" sz="1600" i="1" dirty="0"/>
            <a:t>e</a:t>
          </a:r>
          <a:r>
            <a:rPr lang="en-NL" sz="1600" i="1" dirty="0"/>
            <a:t>n-tox</a:t>
          </a:r>
          <a:r>
            <a:rPr lang="en-NL" sz="1600" dirty="0"/>
            <a:t>: A natural language processing model for toxicological information extraction</a:t>
          </a:r>
          <a:endParaRPr lang="en-US" sz="1600" dirty="0"/>
        </a:p>
      </dgm:t>
    </dgm:pt>
    <dgm:pt modelId="{0EC5B88D-FD5B-4896-B3EC-BA4531B1BF51}" type="parTrans" cxnId="{BDC04B04-603E-4C21-8BE3-93F2F3DEAB43}">
      <dgm:prSet/>
      <dgm:spPr/>
      <dgm:t>
        <a:bodyPr/>
        <a:lstStyle/>
        <a:p>
          <a:endParaRPr lang="en-US" sz="2400"/>
        </a:p>
      </dgm:t>
    </dgm:pt>
    <dgm:pt modelId="{4E0076B3-4D6A-4299-B86A-15931195EDA2}" type="sibTrans" cxnId="{BDC04B04-603E-4C21-8BE3-93F2F3DEAB43}">
      <dgm:prSet/>
      <dgm:spPr/>
      <dgm:t>
        <a:bodyPr/>
        <a:lstStyle/>
        <a:p>
          <a:endParaRPr lang="en-US" sz="2400"/>
        </a:p>
      </dgm:t>
    </dgm:pt>
    <dgm:pt modelId="{FA2F1C89-6A89-4173-84F5-A3624C9735F8}">
      <dgm:prSet custT="1"/>
      <dgm:spPr/>
      <dgm:t>
        <a:bodyPr/>
        <a:lstStyle/>
        <a:p>
          <a:pPr>
            <a:defRPr cap="all"/>
          </a:pPr>
          <a:r>
            <a:rPr lang="en-NL" sz="1600" dirty="0"/>
            <a:t>Facilitating evidence review to build a kidney AOP with retrieval-augmented generation (RAG)</a:t>
          </a:r>
          <a:endParaRPr lang="en-US" sz="1600" dirty="0"/>
        </a:p>
      </dgm:t>
    </dgm:pt>
    <dgm:pt modelId="{1FB02072-37A8-40FD-A97E-72B881992D56}" type="parTrans" cxnId="{83E2FF93-D86F-43CB-82A7-F2B7C0DA0BEA}">
      <dgm:prSet/>
      <dgm:spPr/>
      <dgm:t>
        <a:bodyPr/>
        <a:lstStyle/>
        <a:p>
          <a:endParaRPr lang="en-US" sz="2400"/>
        </a:p>
      </dgm:t>
    </dgm:pt>
    <dgm:pt modelId="{E39F558F-3824-4DC4-AB0D-3F526F061C73}" type="sibTrans" cxnId="{83E2FF93-D86F-43CB-82A7-F2B7C0DA0BEA}">
      <dgm:prSet/>
      <dgm:spPr/>
      <dgm:t>
        <a:bodyPr/>
        <a:lstStyle/>
        <a:p>
          <a:endParaRPr lang="en-US" sz="2400"/>
        </a:p>
      </dgm:t>
    </dgm:pt>
    <dgm:pt modelId="{2C6313D1-3D2F-482F-82FC-6FA5110B47AA}">
      <dgm:prSet custT="1"/>
      <dgm:spPr/>
      <dgm:t>
        <a:bodyPr/>
        <a:lstStyle/>
        <a:p>
          <a:pPr>
            <a:defRPr cap="all"/>
          </a:pPr>
          <a:r>
            <a:rPr lang="en-NL" sz="1600"/>
            <a:t>Building a disambiguated (graph) database of toxicological facts with LLMs</a:t>
          </a:r>
          <a:endParaRPr lang="en-US" sz="1600"/>
        </a:p>
      </dgm:t>
    </dgm:pt>
    <dgm:pt modelId="{6B2FDF2D-3E52-4224-A567-DCBA5EA9F419}" type="parTrans" cxnId="{C43A0BEF-DC67-462C-9521-A66C1A9DB190}">
      <dgm:prSet/>
      <dgm:spPr/>
      <dgm:t>
        <a:bodyPr/>
        <a:lstStyle/>
        <a:p>
          <a:endParaRPr lang="en-US" sz="2400"/>
        </a:p>
      </dgm:t>
    </dgm:pt>
    <dgm:pt modelId="{CF526E8F-0A25-4112-9DD3-3268178DD320}" type="sibTrans" cxnId="{C43A0BEF-DC67-462C-9521-A66C1A9DB190}">
      <dgm:prSet/>
      <dgm:spPr/>
      <dgm:t>
        <a:bodyPr/>
        <a:lstStyle/>
        <a:p>
          <a:endParaRPr lang="en-US" sz="2400"/>
        </a:p>
      </dgm:t>
    </dgm:pt>
    <dgm:pt modelId="{1353171A-2ED1-4681-9EE1-16FDF850976B}" type="pres">
      <dgm:prSet presAssocID="{21487C9C-E4D4-48C3-B84E-FB89067EF674}" presName="root" presStyleCnt="0">
        <dgm:presLayoutVars>
          <dgm:dir/>
          <dgm:resizeHandles val="exact"/>
        </dgm:presLayoutVars>
      </dgm:prSet>
      <dgm:spPr/>
    </dgm:pt>
    <dgm:pt modelId="{C333323E-DA6E-4BF7-B421-CA2F6EFC2667}" type="pres">
      <dgm:prSet presAssocID="{1AE65ADF-0DDF-44E1-92A5-ECEA2451E8DE}" presName="compNode" presStyleCnt="0"/>
      <dgm:spPr/>
    </dgm:pt>
    <dgm:pt modelId="{9A618533-DD30-475A-B99B-27ED3F51832B}" type="pres">
      <dgm:prSet presAssocID="{1AE65ADF-0DDF-44E1-92A5-ECEA2451E8DE}" presName="iconBgRect" presStyleLbl="bgShp" presStyleIdx="0" presStyleCnt="3"/>
      <dgm:spPr/>
    </dgm:pt>
    <dgm:pt modelId="{5729A597-A216-4D48-A214-CAF7D0E2B3E3}" type="pres">
      <dgm:prSet presAssocID="{1AE65ADF-0DDF-44E1-92A5-ECEA2451E8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dioactive Sign"/>
        </a:ext>
      </dgm:extLst>
    </dgm:pt>
    <dgm:pt modelId="{DA8695F7-BBF7-4759-B439-20C6022FA153}" type="pres">
      <dgm:prSet presAssocID="{1AE65ADF-0DDF-44E1-92A5-ECEA2451E8DE}" presName="spaceRect" presStyleCnt="0"/>
      <dgm:spPr/>
    </dgm:pt>
    <dgm:pt modelId="{E57D9F4B-045D-43A6-9FBF-ACA6B4C7D4F0}" type="pres">
      <dgm:prSet presAssocID="{1AE65ADF-0DDF-44E1-92A5-ECEA2451E8DE}" presName="textRect" presStyleLbl="revTx" presStyleIdx="0" presStyleCnt="3">
        <dgm:presLayoutVars>
          <dgm:chMax val="1"/>
          <dgm:chPref val="1"/>
        </dgm:presLayoutVars>
      </dgm:prSet>
      <dgm:spPr/>
    </dgm:pt>
    <dgm:pt modelId="{F49C1014-AE6D-4504-ACAD-1D2A9AA36E8B}" type="pres">
      <dgm:prSet presAssocID="{4E0076B3-4D6A-4299-B86A-15931195EDA2}" presName="sibTrans" presStyleCnt="0"/>
      <dgm:spPr/>
    </dgm:pt>
    <dgm:pt modelId="{79FFA136-853D-4DCC-9688-F6574182CFD5}" type="pres">
      <dgm:prSet presAssocID="{FA2F1C89-6A89-4173-84F5-A3624C9735F8}" presName="compNode" presStyleCnt="0"/>
      <dgm:spPr/>
    </dgm:pt>
    <dgm:pt modelId="{4F8EC58D-0EFA-4CD3-9A28-603A9AAB9D90}" type="pres">
      <dgm:prSet presAssocID="{FA2F1C89-6A89-4173-84F5-A3624C9735F8}" presName="iconBgRect" presStyleLbl="bgShp" presStyleIdx="1" presStyleCnt="3"/>
      <dgm:spPr/>
    </dgm:pt>
    <dgm:pt modelId="{A0968E47-1C94-4AAB-84FF-C5DCDF2DB4B8}" type="pres">
      <dgm:prSet presAssocID="{FA2F1C89-6A89-4173-84F5-A3624C9735F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dneys"/>
        </a:ext>
      </dgm:extLst>
    </dgm:pt>
    <dgm:pt modelId="{0753EFAE-637D-4F86-B44B-08E24FC33CDB}" type="pres">
      <dgm:prSet presAssocID="{FA2F1C89-6A89-4173-84F5-A3624C9735F8}" presName="spaceRect" presStyleCnt="0"/>
      <dgm:spPr/>
    </dgm:pt>
    <dgm:pt modelId="{1D81C9F4-61A8-427B-9BBE-3BFAC057A196}" type="pres">
      <dgm:prSet presAssocID="{FA2F1C89-6A89-4173-84F5-A3624C9735F8}" presName="textRect" presStyleLbl="revTx" presStyleIdx="1" presStyleCnt="3">
        <dgm:presLayoutVars>
          <dgm:chMax val="1"/>
          <dgm:chPref val="1"/>
        </dgm:presLayoutVars>
      </dgm:prSet>
      <dgm:spPr/>
    </dgm:pt>
    <dgm:pt modelId="{159B956E-600B-475A-9A06-5B5B6BBB6B7C}" type="pres">
      <dgm:prSet presAssocID="{E39F558F-3824-4DC4-AB0D-3F526F061C73}" presName="sibTrans" presStyleCnt="0"/>
      <dgm:spPr/>
    </dgm:pt>
    <dgm:pt modelId="{ACDA1F1B-6AC3-4C61-BBB5-8B64D02AB3B1}" type="pres">
      <dgm:prSet presAssocID="{2C6313D1-3D2F-482F-82FC-6FA5110B47AA}" presName="compNode" presStyleCnt="0"/>
      <dgm:spPr/>
    </dgm:pt>
    <dgm:pt modelId="{A1B025E1-BD0D-4C0E-81BA-607DBD354E57}" type="pres">
      <dgm:prSet presAssocID="{2C6313D1-3D2F-482F-82FC-6FA5110B47AA}" presName="iconBgRect" presStyleLbl="bgShp" presStyleIdx="2" presStyleCnt="3"/>
      <dgm:spPr/>
    </dgm:pt>
    <dgm:pt modelId="{C3C28590-4E51-4A43-9EFA-6ED60E445EA3}" type="pres">
      <dgm:prSet presAssocID="{2C6313D1-3D2F-482F-82FC-6FA5110B47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C827269-75D6-4CED-BAE8-D6BBC56BFAF8}" type="pres">
      <dgm:prSet presAssocID="{2C6313D1-3D2F-482F-82FC-6FA5110B47AA}" presName="spaceRect" presStyleCnt="0"/>
      <dgm:spPr/>
    </dgm:pt>
    <dgm:pt modelId="{D44CC4D9-EC32-4F47-AB30-0C5138811C9A}" type="pres">
      <dgm:prSet presAssocID="{2C6313D1-3D2F-482F-82FC-6FA5110B47AA}" presName="textRect" presStyleLbl="revTx" presStyleIdx="2" presStyleCnt="3">
        <dgm:presLayoutVars>
          <dgm:chMax val="1"/>
          <dgm:chPref val="1"/>
        </dgm:presLayoutVars>
      </dgm:prSet>
      <dgm:spPr/>
    </dgm:pt>
  </dgm:ptLst>
  <dgm:cxnLst>
    <dgm:cxn modelId="{BDC04B04-603E-4C21-8BE3-93F2F3DEAB43}" srcId="{21487C9C-E4D4-48C3-B84E-FB89067EF674}" destId="{1AE65ADF-0DDF-44E1-92A5-ECEA2451E8DE}" srcOrd="0" destOrd="0" parTransId="{0EC5B88D-FD5B-4896-B3EC-BA4531B1BF51}" sibTransId="{4E0076B3-4D6A-4299-B86A-15931195EDA2}"/>
    <dgm:cxn modelId="{186B9F22-A0CB-4A9F-99C6-17C60ACA43BB}" type="presOf" srcId="{1AE65ADF-0DDF-44E1-92A5-ECEA2451E8DE}" destId="{E57D9F4B-045D-43A6-9FBF-ACA6B4C7D4F0}" srcOrd="0" destOrd="0" presId="urn:microsoft.com/office/officeart/2018/5/layout/IconCircleLabelList"/>
    <dgm:cxn modelId="{80234264-57F3-426A-AF6C-2BEA2C683C30}" type="presOf" srcId="{FA2F1C89-6A89-4173-84F5-A3624C9735F8}" destId="{1D81C9F4-61A8-427B-9BBE-3BFAC057A196}" srcOrd="0" destOrd="0" presId="urn:microsoft.com/office/officeart/2018/5/layout/IconCircleLabelList"/>
    <dgm:cxn modelId="{20E1916F-9166-408F-BB80-EC2EF446BE50}" type="presOf" srcId="{21487C9C-E4D4-48C3-B84E-FB89067EF674}" destId="{1353171A-2ED1-4681-9EE1-16FDF850976B}" srcOrd="0" destOrd="0" presId="urn:microsoft.com/office/officeart/2018/5/layout/IconCircleLabelList"/>
    <dgm:cxn modelId="{21D61778-82AE-45B0-BBE0-635FE9CAE06E}" type="presOf" srcId="{2C6313D1-3D2F-482F-82FC-6FA5110B47AA}" destId="{D44CC4D9-EC32-4F47-AB30-0C5138811C9A}" srcOrd="0" destOrd="0" presId="urn:microsoft.com/office/officeart/2018/5/layout/IconCircleLabelList"/>
    <dgm:cxn modelId="{83E2FF93-D86F-43CB-82A7-F2B7C0DA0BEA}" srcId="{21487C9C-E4D4-48C3-B84E-FB89067EF674}" destId="{FA2F1C89-6A89-4173-84F5-A3624C9735F8}" srcOrd="1" destOrd="0" parTransId="{1FB02072-37A8-40FD-A97E-72B881992D56}" sibTransId="{E39F558F-3824-4DC4-AB0D-3F526F061C73}"/>
    <dgm:cxn modelId="{C43A0BEF-DC67-462C-9521-A66C1A9DB190}" srcId="{21487C9C-E4D4-48C3-B84E-FB89067EF674}" destId="{2C6313D1-3D2F-482F-82FC-6FA5110B47AA}" srcOrd="2" destOrd="0" parTransId="{6B2FDF2D-3E52-4224-A567-DCBA5EA9F419}" sibTransId="{CF526E8F-0A25-4112-9DD3-3268178DD320}"/>
    <dgm:cxn modelId="{511FF765-AF79-4F85-ADA7-3C58808BF7F7}" type="presParOf" srcId="{1353171A-2ED1-4681-9EE1-16FDF850976B}" destId="{C333323E-DA6E-4BF7-B421-CA2F6EFC2667}" srcOrd="0" destOrd="0" presId="urn:microsoft.com/office/officeart/2018/5/layout/IconCircleLabelList"/>
    <dgm:cxn modelId="{6F740FA7-9464-4C98-AA57-73AC299FFCF0}" type="presParOf" srcId="{C333323E-DA6E-4BF7-B421-CA2F6EFC2667}" destId="{9A618533-DD30-475A-B99B-27ED3F51832B}" srcOrd="0" destOrd="0" presId="urn:microsoft.com/office/officeart/2018/5/layout/IconCircleLabelList"/>
    <dgm:cxn modelId="{1A6B789D-B8EE-40E7-8E10-4C704A09EEFE}" type="presParOf" srcId="{C333323E-DA6E-4BF7-B421-CA2F6EFC2667}" destId="{5729A597-A216-4D48-A214-CAF7D0E2B3E3}" srcOrd="1" destOrd="0" presId="urn:microsoft.com/office/officeart/2018/5/layout/IconCircleLabelList"/>
    <dgm:cxn modelId="{FEC3D242-9691-4C1F-B0C0-6D2859D2A38D}" type="presParOf" srcId="{C333323E-DA6E-4BF7-B421-CA2F6EFC2667}" destId="{DA8695F7-BBF7-4759-B439-20C6022FA153}" srcOrd="2" destOrd="0" presId="urn:microsoft.com/office/officeart/2018/5/layout/IconCircleLabelList"/>
    <dgm:cxn modelId="{5BFCA4BC-0BA8-4927-85A8-86A64D21032E}" type="presParOf" srcId="{C333323E-DA6E-4BF7-B421-CA2F6EFC2667}" destId="{E57D9F4B-045D-43A6-9FBF-ACA6B4C7D4F0}" srcOrd="3" destOrd="0" presId="urn:microsoft.com/office/officeart/2018/5/layout/IconCircleLabelList"/>
    <dgm:cxn modelId="{F117666F-87B5-4557-846B-F6EE71967B9E}" type="presParOf" srcId="{1353171A-2ED1-4681-9EE1-16FDF850976B}" destId="{F49C1014-AE6D-4504-ACAD-1D2A9AA36E8B}" srcOrd="1" destOrd="0" presId="urn:microsoft.com/office/officeart/2018/5/layout/IconCircleLabelList"/>
    <dgm:cxn modelId="{547F7E9D-2B93-4531-9ADF-A797A16FCA8E}" type="presParOf" srcId="{1353171A-2ED1-4681-9EE1-16FDF850976B}" destId="{79FFA136-853D-4DCC-9688-F6574182CFD5}" srcOrd="2" destOrd="0" presId="urn:microsoft.com/office/officeart/2018/5/layout/IconCircleLabelList"/>
    <dgm:cxn modelId="{1BDF6A38-A40C-48C0-870D-9474FAC66343}" type="presParOf" srcId="{79FFA136-853D-4DCC-9688-F6574182CFD5}" destId="{4F8EC58D-0EFA-4CD3-9A28-603A9AAB9D90}" srcOrd="0" destOrd="0" presId="urn:microsoft.com/office/officeart/2018/5/layout/IconCircleLabelList"/>
    <dgm:cxn modelId="{BFC7685D-0218-4541-9B80-52B5B25D346C}" type="presParOf" srcId="{79FFA136-853D-4DCC-9688-F6574182CFD5}" destId="{A0968E47-1C94-4AAB-84FF-C5DCDF2DB4B8}" srcOrd="1" destOrd="0" presId="urn:microsoft.com/office/officeart/2018/5/layout/IconCircleLabelList"/>
    <dgm:cxn modelId="{828E3DC8-CB3B-49BA-A331-06B18C9A3D38}" type="presParOf" srcId="{79FFA136-853D-4DCC-9688-F6574182CFD5}" destId="{0753EFAE-637D-4F86-B44B-08E24FC33CDB}" srcOrd="2" destOrd="0" presId="urn:microsoft.com/office/officeart/2018/5/layout/IconCircleLabelList"/>
    <dgm:cxn modelId="{E176842E-E118-4886-9865-887875A3F8F6}" type="presParOf" srcId="{79FFA136-853D-4DCC-9688-F6574182CFD5}" destId="{1D81C9F4-61A8-427B-9BBE-3BFAC057A196}" srcOrd="3" destOrd="0" presId="urn:microsoft.com/office/officeart/2018/5/layout/IconCircleLabelList"/>
    <dgm:cxn modelId="{0BF70E23-3982-4692-84BB-8BC846138364}" type="presParOf" srcId="{1353171A-2ED1-4681-9EE1-16FDF850976B}" destId="{159B956E-600B-475A-9A06-5B5B6BBB6B7C}" srcOrd="3" destOrd="0" presId="urn:microsoft.com/office/officeart/2018/5/layout/IconCircleLabelList"/>
    <dgm:cxn modelId="{001CEDAC-82CE-400F-96F5-A4865391ABF7}" type="presParOf" srcId="{1353171A-2ED1-4681-9EE1-16FDF850976B}" destId="{ACDA1F1B-6AC3-4C61-BBB5-8B64D02AB3B1}" srcOrd="4" destOrd="0" presId="urn:microsoft.com/office/officeart/2018/5/layout/IconCircleLabelList"/>
    <dgm:cxn modelId="{2CC917B3-05F5-48BC-BE9F-AC120B82BDE3}" type="presParOf" srcId="{ACDA1F1B-6AC3-4C61-BBB5-8B64D02AB3B1}" destId="{A1B025E1-BD0D-4C0E-81BA-607DBD354E57}" srcOrd="0" destOrd="0" presId="urn:microsoft.com/office/officeart/2018/5/layout/IconCircleLabelList"/>
    <dgm:cxn modelId="{DACBB176-8058-4CE1-B667-3E293D29EDCE}" type="presParOf" srcId="{ACDA1F1B-6AC3-4C61-BBB5-8B64D02AB3B1}" destId="{C3C28590-4E51-4A43-9EFA-6ED60E445EA3}" srcOrd="1" destOrd="0" presId="urn:microsoft.com/office/officeart/2018/5/layout/IconCircleLabelList"/>
    <dgm:cxn modelId="{7673C231-BD37-4104-B6C6-25088C088F3E}" type="presParOf" srcId="{ACDA1F1B-6AC3-4C61-BBB5-8B64D02AB3B1}" destId="{3C827269-75D6-4CED-BAE8-D6BBC56BFAF8}" srcOrd="2" destOrd="0" presId="urn:microsoft.com/office/officeart/2018/5/layout/IconCircleLabelList"/>
    <dgm:cxn modelId="{FB6EA200-7BF7-43CC-ABBE-06E7975C6C1E}" type="presParOf" srcId="{ACDA1F1B-6AC3-4C61-BBB5-8B64D02AB3B1}" destId="{D44CC4D9-EC32-4F47-AB30-0C5138811C9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AD5EFB-B915-4B48-AE7B-5CA02717988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779ECB6-9176-49EB-8062-BB4C3EEB717D}">
      <dgm:prSet/>
      <dgm:spPr/>
      <dgm:t>
        <a:bodyPr/>
        <a:lstStyle/>
        <a:p>
          <a:r>
            <a:rPr lang="nl-NL"/>
            <a:t>What would Gemini 2.0 access mean for you; your job, your life?</a:t>
          </a:r>
          <a:endParaRPr lang="en-US"/>
        </a:p>
      </dgm:t>
    </dgm:pt>
    <dgm:pt modelId="{3B9E699E-B676-4859-8CE1-0B3A112C64DD}" type="parTrans" cxnId="{F8932C93-0AB0-4053-9423-E1DB4B264549}">
      <dgm:prSet/>
      <dgm:spPr/>
      <dgm:t>
        <a:bodyPr/>
        <a:lstStyle/>
        <a:p>
          <a:endParaRPr lang="en-US"/>
        </a:p>
      </dgm:t>
    </dgm:pt>
    <dgm:pt modelId="{3DC72950-CEB2-46B5-82DD-4A61FA93CBD6}" type="sibTrans" cxnId="{F8932C93-0AB0-4053-9423-E1DB4B264549}">
      <dgm:prSet/>
      <dgm:spPr/>
      <dgm:t>
        <a:bodyPr/>
        <a:lstStyle/>
        <a:p>
          <a:endParaRPr lang="en-US"/>
        </a:p>
      </dgm:t>
    </dgm:pt>
    <dgm:pt modelId="{61BA98AC-CC1E-4E7D-82EC-9133F46B2720}">
      <dgm:prSet/>
      <dgm:spPr/>
      <dgm:t>
        <a:bodyPr/>
        <a:lstStyle/>
        <a:p>
          <a:r>
            <a:rPr lang="nl-NL"/>
            <a:t>Think of 2 use cases for chemical hazard assessment, discuss them</a:t>
          </a:r>
          <a:endParaRPr lang="en-US"/>
        </a:p>
      </dgm:t>
    </dgm:pt>
    <dgm:pt modelId="{28495DDF-EDE1-4F6F-8746-76F2781EC806}" type="parTrans" cxnId="{EBA87AE5-E5DE-4988-BCFC-17CC68D66E7E}">
      <dgm:prSet/>
      <dgm:spPr/>
      <dgm:t>
        <a:bodyPr/>
        <a:lstStyle/>
        <a:p>
          <a:endParaRPr lang="en-US"/>
        </a:p>
      </dgm:t>
    </dgm:pt>
    <dgm:pt modelId="{48E97410-287B-4E95-B994-9533DF276B1C}" type="sibTrans" cxnId="{EBA87AE5-E5DE-4988-BCFC-17CC68D66E7E}">
      <dgm:prSet/>
      <dgm:spPr/>
      <dgm:t>
        <a:bodyPr/>
        <a:lstStyle/>
        <a:p>
          <a:endParaRPr lang="en-US"/>
        </a:p>
      </dgm:t>
    </dgm:pt>
    <dgm:pt modelId="{8559512F-D68E-4F25-B92B-0E27A4340C30}">
      <dgm:prSet/>
      <dgm:spPr/>
      <dgm:t>
        <a:bodyPr/>
        <a:lstStyle/>
        <a:p>
          <a:r>
            <a:rPr lang="nl-NL" dirty="0"/>
            <a:t>We take 5 minutes </a:t>
          </a:r>
          <a:r>
            <a:rPr lang="nl-NL" dirty="0" err="1"/>
            <a:t>to</a:t>
          </a:r>
          <a:r>
            <a:rPr lang="nl-NL" dirty="0"/>
            <a:t> </a:t>
          </a:r>
          <a:r>
            <a:rPr lang="nl-NL" dirty="0" err="1"/>
            <a:t>discuss</a:t>
          </a:r>
          <a:r>
            <a:rPr lang="nl-NL" dirty="0"/>
            <a:t> </a:t>
          </a:r>
          <a:r>
            <a:rPr lang="nl-NL" dirty="0" err="1"/>
            <a:t>this</a:t>
          </a:r>
          <a:r>
            <a:rPr lang="nl-NL" dirty="0"/>
            <a:t>, </a:t>
          </a:r>
          <a:r>
            <a:rPr lang="nl-NL" dirty="0" err="1"/>
            <a:t>than</a:t>
          </a:r>
          <a:r>
            <a:rPr lang="nl-NL" dirty="0"/>
            <a:t> I </a:t>
          </a:r>
          <a:r>
            <a:rPr lang="nl-NL" dirty="0" err="1"/>
            <a:t>will</a:t>
          </a:r>
          <a:r>
            <a:rPr lang="nl-NL" dirty="0"/>
            <a:t> </a:t>
          </a:r>
          <a:r>
            <a:rPr lang="nl-NL" dirty="0" err="1"/>
            <a:t>ask</a:t>
          </a:r>
          <a:r>
            <a:rPr lang="nl-NL" dirty="0"/>
            <a:t> </a:t>
          </a:r>
          <a:r>
            <a:rPr lang="nl-NL" dirty="0" err="1"/>
            <a:t>some</a:t>
          </a:r>
          <a:r>
            <a:rPr lang="nl-NL" dirty="0"/>
            <a:t> </a:t>
          </a:r>
          <a:r>
            <a:rPr lang="nl-NL" dirty="0" err="1"/>
            <a:t>duos</a:t>
          </a:r>
          <a:r>
            <a:rPr lang="nl-NL" dirty="0"/>
            <a:t> </a:t>
          </a:r>
          <a:r>
            <a:rPr lang="nl-NL" dirty="0" err="1"/>
            <a:t>to</a:t>
          </a:r>
          <a:r>
            <a:rPr lang="nl-NL" dirty="0"/>
            <a:t> share </a:t>
          </a:r>
          <a:r>
            <a:rPr lang="nl-NL" dirty="0" err="1"/>
            <a:t>their</a:t>
          </a:r>
          <a:r>
            <a:rPr lang="nl-NL" dirty="0"/>
            <a:t> </a:t>
          </a:r>
          <a:r>
            <a:rPr lang="nl-NL" dirty="0" err="1"/>
            <a:t>thoughts</a:t>
          </a:r>
          <a:endParaRPr lang="en-US" dirty="0"/>
        </a:p>
      </dgm:t>
    </dgm:pt>
    <dgm:pt modelId="{4136DB81-98F1-43A4-B031-6D5D962C0F7C}" type="parTrans" cxnId="{8DDA8137-7D6F-42BC-AFE5-7775D38AA680}">
      <dgm:prSet/>
      <dgm:spPr/>
      <dgm:t>
        <a:bodyPr/>
        <a:lstStyle/>
        <a:p>
          <a:endParaRPr lang="en-US"/>
        </a:p>
      </dgm:t>
    </dgm:pt>
    <dgm:pt modelId="{C31AD1DD-D134-4133-8337-905C2D41CC4E}" type="sibTrans" cxnId="{8DDA8137-7D6F-42BC-AFE5-7775D38AA680}">
      <dgm:prSet/>
      <dgm:spPr/>
      <dgm:t>
        <a:bodyPr/>
        <a:lstStyle/>
        <a:p>
          <a:endParaRPr lang="en-US"/>
        </a:p>
      </dgm:t>
    </dgm:pt>
    <dgm:pt modelId="{C052E51C-8F03-443D-A89A-260166E74CF0}" type="pres">
      <dgm:prSet presAssocID="{78AD5EFB-B915-4B48-AE7B-5CA027179888}" presName="root" presStyleCnt="0">
        <dgm:presLayoutVars>
          <dgm:dir/>
          <dgm:resizeHandles val="exact"/>
        </dgm:presLayoutVars>
      </dgm:prSet>
      <dgm:spPr/>
    </dgm:pt>
    <dgm:pt modelId="{648008DD-925E-4611-BF1B-79F019354DBB}" type="pres">
      <dgm:prSet presAssocID="{0779ECB6-9176-49EB-8062-BB4C3EEB717D}" presName="compNode" presStyleCnt="0"/>
      <dgm:spPr/>
    </dgm:pt>
    <dgm:pt modelId="{1CEF4E7D-7950-482B-B624-D6D2E81EC0C8}" type="pres">
      <dgm:prSet presAssocID="{0779ECB6-9176-49EB-8062-BB4C3EEB717D}" presName="bgRect" presStyleLbl="bgShp" presStyleIdx="0" presStyleCnt="3"/>
      <dgm:spPr/>
    </dgm:pt>
    <dgm:pt modelId="{90599DFE-6F9B-4C0A-89CD-E2B825AFC045}" type="pres">
      <dgm:prSet presAssocID="{0779ECB6-9176-49EB-8062-BB4C3EEB71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stronaut"/>
        </a:ext>
      </dgm:extLst>
    </dgm:pt>
    <dgm:pt modelId="{EC873467-3037-4953-BCC6-28B923E0E1D2}" type="pres">
      <dgm:prSet presAssocID="{0779ECB6-9176-49EB-8062-BB4C3EEB717D}" presName="spaceRect" presStyleCnt="0"/>
      <dgm:spPr/>
    </dgm:pt>
    <dgm:pt modelId="{C529F409-2BC8-4074-B3D4-24E6198B6A8B}" type="pres">
      <dgm:prSet presAssocID="{0779ECB6-9176-49EB-8062-BB4C3EEB717D}" presName="parTx" presStyleLbl="revTx" presStyleIdx="0" presStyleCnt="3">
        <dgm:presLayoutVars>
          <dgm:chMax val="0"/>
          <dgm:chPref val="0"/>
        </dgm:presLayoutVars>
      </dgm:prSet>
      <dgm:spPr/>
    </dgm:pt>
    <dgm:pt modelId="{995964D1-1839-410F-AAEF-DCE947C2F2F1}" type="pres">
      <dgm:prSet presAssocID="{3DC72950-CEB2-46B5-82DD-4A61FA93CBD6}" presName="sibTrans" presStyleCnt="0"/>
      <dgm:spPr/>
    </dgm:pt>
    <dgm:pt modelId="{B9F17CA0-BB4A-45A8-A68D-8E5406085DB5}" type="pres">
      <dgm:prSet presAssocID="{61BA98AC-CC1E-4E7D-82EC-9133F46B2720}" presName="compNode" presStyleCnt="0"/>
      <dgm:spPr/>
    </dgm:pt>
    <dgm:pt modelId="{BFA69CDE-9597-41B7-B0E8-C8F76BD9307B}" type="pres">
      <dgm:prSet presAssocID="{61BA98AC-CC1E-4E7D-82EC-9133F46B2720}" presName="bgRect" presStyleLbl="bgShp" presStyleIdx="1" presStyleCnt="3"/>
      <dgm:spPr/>
    </dgm:pt>
    <dgm:pt modelId="{58E60C9C-19A2-4EB8-AB68-32142EF420E3}" type="pres">
      <dgm:prSet presAssocID="{61BA98AC-CC1E-4E7D-82EC-9133F46B27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nger"/>
        </a:ext>
      </dgm:extLst>
    </dgm:pt>
    <dgm:pt modelId="{CA31E992-3AC4-4BDD-A94C-C4BE91124D2A}" type="pres">
      <dgm:prSet presAssocID="{61BA98AC-CC1E-4E7D-82EC-9133F46B2720}" presName="spaceRect" presStyleCnt="0"/>
      <dgm:spPr/>
    </dgm:pt>
    <dgm:pt modelId="{4CC8E5F4-EB57-4CBC-9EE8-2CBB763B7F81}" type="pres">
      <dgm:prSet presAssocID="{61BA98AC-CC1E-4E7D-82EC-9133F46B2720}" presName="parTx" presStyleLbl="revTx" presStyleIdx="1" presStyleCnt="3">
        <dgm:presLayoutVars>
          <dgm:chMax val="0"/>
          <dgm:chPref val="0"/>
        </dgm:presLayoutVars>
      </dgm:prSet>
      <dgm:spPr/>
    </dgm:pt>
    <dgm:pt modelId="{D5959BA7-2AF7-4922-8368-39921F1C7540}" type="pres">
      <dgm:prSet presAssocID="{48E97410-287B-4E95-B994-9533DF276B1C}" presName="sibTrans" presStyleCnt="0"/>
      <dgm:spPr/>
    </dgm:pt>
    <dgm:pt modelId="{5E61AFA2-E62D-494E-997F-BA50FBD9FC16}" type="pres">
      <dgm:prSet presAssocID="{8559512F-D68E-4F25-B92B-0E27A4340C30}" presName="compNode" presStyleCnt="0"/>
      <dgm:spPr/>
    </dgm:pt>
    <dgm:pt modelId="{AFB21DFA-A270-4A45-9C38-A7E13B2FEE37}" type="pres">
      <dgm:prSet presAssocID="{8559512F-D68E-4F25-B92B-0E27A4340C30}" presName="bgRect" presStyleLbl="bgShp" presStyleIdx="2" presStyleCnt="3"/>
      <dgm:spPr/>
    </dgm:pt>
    <dgm:pt modelId="{67732644-B852-485E-AA6B-6C458A06C8A7}" type="pres">
      <dgm:prSet presAssocID="{8559512F-D68E-4F25-B92B-0E27A4340C3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rglass Finished with solid fill"/>
        </a:ext>
      </dgm:extLst>
    </dgm:pt>
    <dgm:pt modelId="{B87F5ED8-335D-49D7-B769-74DBE3EDD9E5}" type="pres">
      <dgm:prSet presAssocID="{8559512F-D68E-4F25-B92B-0E27A4340C30}" presName="spaceRect" presStyleCnt="0"/>
      <dgm:spPr/>
    </dgm:pt>
    <dgm:pt modelId="{67A49C7A-8FB7-403E-984A-011845259188}" type="pres">
      <dgm:prSet presAssocID="{8559512F-D68E-4F25-B92B-0E27A4340C30}" presName="parTx" presStyleLbl="revTx" presStyleIdx="2" presStyleCnt="3">
        <dgm:presLayoutVars>
          <dgm:chMax val="0"/>
          <dgm:chPref val="0"/>
        </dgm:presLayoutVars>
      </dgm:prSet>
      <dgm:spPr/>
    </dgm:pt>
  </dgm:ptLst>
  <dgm:cxnLst>
    <dgm:cxn modelId="{8DDA8137-7D6F-42BC-AFE5-7775D38AA680}" srcId="{78AD5EFB-B915-4B48-AE7B-5CA027179888}" destId="{8559512F-D68E-4F25-B92B-0E27A4340C30}" srcOrd="2" destOrd="0" parTransId="{4136DB81-98F1-43A4-B031-6D5D962C0F7C}" sibTransId="{C31AD1DD-D134-4133-8337-905C2D41CC4E}"/>
    <dgm:cxn modelId="{0D1B6340-7888-4A19-B0F7-A7F759C456D6}" type="presOf" srcId="{78AD5EFB-B915-4B48-AE7B-5CA027179888}" destId="{C052E51C-8F03-443D-A89A-260166E74CF0}" srcOrd="0" destOrd="0" presId="urn:microsoft.com/office/officeart/2018/2/layout/IconVerticalSolidList"/>
    <dgm:cxn modelId="{94545B4C-818F-43F4-B759-B5B1B8BB5C88}" type="presOf" srcId="{61BA98AC-CC1E-4E7D-82EC-9133F46B2720}" destId="{4CC8E5F4-EB57-4CBC-9EE8-2CBB763B7F81}" srcOrd="0" destOrd="0" presId="urn:microsoft.com/office/officeart/2018/2/layout/IconVerticalSolidList"/>
    <dgm:cxn modelId="{F8932C93-0AB0-4053-9423-E1DB4B264549}" srcId="{78AD5EFB-B915-4B48-AE7B-5CA027179888}" destId="{0779ECB6-9176-49EB-8062-BB4C3EEB717D}" srcOrd="0" destOrd="0" parTransId="{3B9E699E-B676-4859-8CE1-0B3A112C64DD}" sibTransId="{3DC72950-CEB2-46B5-82DD-4A61FA93CBD6}"/>
    <dgm:cxn modelId="{48AFA0BB-5B5D-4D7F-8128-209575392632}" type="presOf" srcId="{0779ECB6-9176-49EB-8062-BB4C3EEB717D}" destId="{C529F409-2BC8-4074-B3D4-24E6198B6A8B}" srcOrd="0" destOrd="0" presId="urn:microsoft.com/office/officeart/2018/2/layout/IconVerticalSolidList"/>
    <dgm:cxn modelId="{EBA87AE5-E5DE-4988-BCFC-17CC68D66E7E}" srcId="{78AD5EFB-B915-4B48-AE7B-5CA027179888}" destId="{61BA98AC-CC1E-4E7D-82EC-9133F46B2720}" srcOrd="1" destOrd="0" parTransId="{28495DDF-EDE1-4F6F-8746-76F2781EC806}" sibTransId="{48E97410-287B-4E95-B994-9533DF276B1C}"/>
    <dgm:cxn modelId="{E9F079F0-0AC3-40FD-B55C-F4DF1F8AC040}" type="presOf" srcId="{8559512F-D68E-4F25-B92B-0E27A4340C30}" destId="{67A49C7A-8FB7-403E-984A-011845259188}" srcOrd="0" destOrd="0" presId="urn:microsoft.com/office/officeart/2018/2/layout/IconVerticalSolidList"/>
    <dgm:cxn modelId="{30FB3C7A-8FBB-4807-8754-AA2F4808FF2F}" type="presParOf" srcId="{C052E51C-8F03-443D-A89A-260166E74CF0}" destId="{648008DD-925E-4611-BF1B-79F019354DBB}" srcOrd="0" destOrd="0" presId="urn:microsoft.com/office/officeart/2018/2/layout/IconVerticalSolidList"/>
    <dgm:cxn modelId="{50EBD3A4-715E-419C-BE19-45F8ED1FD418}" type="presParOf" srcId="{648008DD-925E-4611-BF1B-79F019354DBB}" destId="{1CEF4E7D-7950-482B-B624-D6D2E81EC0C8}" srcOrd="0" destOrd="0" presId="urn:microsoft.com/office/officeart/2018/2/layout/IconVerticalSolidList"/>
    <dgm:cxn modelId="{C7609D44-51AA-46BB-87A1-D87E2D16BE6B}" type="presParOf" srcId="{648008DD-925E-4611-BF1B-79F019354DBB}" destId="{90599DFE-6F9B-4C0A-89CD-E2B825AFC045}" srcOrd="1" destOrd="0" presId="urn:microsoft.com/office/officeart/2018/2/layout/IconVerticalSolidList"/>
    <dgm:cxn modelId="{10546446-C205-4D4B-AC1F-CB0C4B1328E4}" type="presParOf" srcId="{648008DD-925E-4611-BF1B-79F019354DBB}" destId="{EC873467-3037-4953-BCC6-28B923E0E1D2}" srcOrd="2" destOrd="0" presId="urn:microsoft.com/office/officeart/2018/2/layout/IconVerticalSolidList"/>
    <dgm:cxn modelId="{395C6898-0E24-4196-A3CD-37ADA7B699BB}" type="presParOf" srcId="{648008DD-925E-4611-BF1B-79F019354DBB}" destId="{C529F409-2BC8-4074-B3D4-24E6198B6A8B}" srcOrd="3" destOrd="0" presId="urn:microsoft.com/office/officeart/2018/2/layout/IconVerticalSolidList"/>
    <dgm:cxn modelId="{34DFDA1F-C4C4-4C67-B5E0-D13DEDAB323F}" type="presParOf" srcId="{C052E51C-8F03-443D-A89A-260166E74CF0}" destId="{995964D1-1839-410F-AAEF-DCE947C2F2F1}" srcOrd="1" destOrd="0" presId="urn:microsoft.com/office/officeart/2018/2/layout/IconVerticalSolidList"/>
    <dgm:cxn modelId="{2C7E50ED-DE8B-403D-947E-0B381E67F013}" type="presParOf" srcId="{C052E51C-8F03-443D-A89A-260166E74CF0}" destId="{B9F17CA0-BB4A-45A8-A68D-8E5406085DB5}" srcOrd="2" destOrd="0" presId="urn:microsoft.com/office/officeart/2018/2/layout/IconVerticalSolidList"/>
    <dgm:cxn modelId="{8ACD7171-E441-46C8-A968-23B50D935D3F}" type="presParOf" srcId="{B9F17CA0-BB4A-45A8-A68D-8E5406085DB5}" destId="{BFA69CDE-9597-41B7-B0E8-C8F76BD9307B}" srcOrd="0" destOrd="0" presId="urn:microsoft.com/office/officeart/2018/2/layout/IconVerticalSolidList"/>
    <dgm:cxn modelId="{8ACA0FB8-8160-4229-B73A-74DDF5B4F306}" type="presParOf" srcId="{B9F17CA0-BB4A-45A8-A68D-8E5406085DB5}" destId="{58E60C9C-19A2-4EB8-AB68-32142EF420E3}" srcOrd="1" destOrd="0" presId="urn:microsoft.com/office/officeart/2018/2/layout/IconVerticalSolidList"/>
    <dgm:cxn modelId="{164236CD-04F8-4DE7-A809-A46E26B0DB1C}" type="presParOf" srcId="{B9F17CA0-BB4A-45A8-A68D-8E5406085DB5}" destId="{CA31E992-3AC4-4BDD-A94C-C4BE91124D2A}" srcOrd="2" destOrd="0" presId="urn:microsoft.com/office/officeart/2018/2/layout/IconVerticalSolidList"/>
    <dgm:cxn modelId="{112B25A6-596F-4CFA-B451-9FACAD57A13B}" type="presParOf" srcId="{B9F17CA0-BB4A-45A8-A68D-8E5406085DB5}" destId="{4CC8E5F4-EB57-4CBC-9EE8-2CBB763B7F81}" srcOrd="3" destOrd="0" presId="urn:microsoft.com/office/officeart/2018/2/layout/IconVerticalSolidList"/>
    <dgm:cxn modelId="{9CE2F0B2-F075-466C-986E-3C474D54FAEB}" type="presParOf" srcId="{C052E51C-8F03-443D-A89A-260166E74CF0}" destId="{D5959BA7-2AF7-4922-8368-39921F1C7540}" srcOrd="3" destOrd="0" presId="urn:microsoft.com/office/officeart/2018/2/layout/IconVerticalSolidList"/>
    <dgm:cxn modelId="{FC6E7EDE-EAAC-443D-9F76-7308A69135DE}" type="presParOf" srcId="{C052E51C-8F03-443D-A89A-260166E74CF0}" destId="{5E61AFA2-E62D-494E-997F-BA50FBD9FC16}" srcOrd="4" destOrd="0" presId="urn:microsoft.com/office/officeart/2018/2/layout/IconVerticalSolidList"/>
    <dgm:cxn modelId="{CA91FADA-F098-44CD-BD4F-8A9A171BFE9E}" type="presParOf" srcId="{5E61AFA2-E62D-494E-997F-BA50FBD9FC16}" destId="{AFB21DFA-A270-4A45-9C38-A7E13B2FEE37}" srcOrd="0" destOrd="0" presId="urn:microsoft.com/office/officeart/2018/2/layout/IconVerticalSolidList"/>
    <dgm:cxn modelId="{AB172522-2018-4249-85CA-8A160D710034}" type="presParOf" srcId="{5E61AFA2-E62D-494E-997F-BA50FBD9FC16}" destId="{67732644-B852-485E-AA6B-6C458A06C8A7}" srcOrd="1" destOrd="0" presId="urn:microsoft.com/office/officeart/2018/2/layout/IconVerticalSolidList"/>
    <dgm:cxn modelId="{BE7D8139-BC2B-4F17-9EB9-6A9825CB42E1}" type="presParOf" srcId="{5E61AFA2-E62D-494E-997F-BA50FBD9FC16}" destId="{B87F5ED8-335D-49D7-B769-74DBE3EDD9E5}" srcOrd="2" destOrd="0" presId="urn:microsoft.com/office/officeart/2018/2/layout/IconVerticalSolidList"/>
    <dgm:cxn modelId="{9E2D4E8D-A528-4E66-8479-D05D5606AF81}" type="presParOf" srcId="{5E61AFA2-E62D-494E-997F-BA50FBD9FC16}" destId="{67A49C7A-8FB7-403E-984A-0118452591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63956" y="838469"/>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68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are foundation models?</a:t>
          </a:r>
        </a:p>
      </dsp:txBody>
      <dsp:txXfrm>
        <a:off x="168956" y="2032806"/>
        <a:ext cx="1800000" cy="945000"/>
      </dsp:txXfrm>
    </dsp:sp>
    <dsp:sp modelId="{40F9F2A0-EE17-4B71-849C-32FACE2D9BAF}">
      <dsp:nvSpPr>
        <dsp:cNvPr id="0" name=""/>
        <dsp:cNvSpPr/>
      </dsp:nvSpPr>
      <dsp:spPr>
        <a:xfrm>
          <a:off x="2778956" y="838469"/>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83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Examples</a:t>
          </a:r>
        </a:p>
      </dsp:txBody>
      <dsp:txXfrm>
        <a:off x="2283956" y="2032806"/>
        <a:ext cx="1800000" cy="945000"/>
      </dsp:txXfrm>
    </dsp:sp>
    <dsp:sp modelId="{01C15E95-BFBE-4993-BF38-115A5E28E967}">
      <dsp:nvSpPr>
        <dsp:cNvPr id="0" name=""/>
        <dsp:cNvSpPr/>
      </dsp:nvSpPr>
      <dsp:spPr>
        <a:xfrm>
          <a:off x="4893956" y="838469"/>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98956" y="2032806"/>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Training and</a:t>
          </a:r>
        </a:p>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Latent space</a:t>
          </a:r>
          <a:endParaRPr lang="en-US" sz="2000" b="1" kern="1200" dirty="0">
            <a:latin typeface="Aptos Narrow" panose="020B0004020202020204" pitchFamily="34" charset="0"/>
          </a:endParaRPr>
        </a:p>
      </dsp:txBody>
      <dsp:txXfrm>
        <a:off x="4398956" y="2032806"/>
        <a:ext cx="1800000" cy="945000"/>
      </dsp:txXfrm>
    </dsp:sp>
    <dsp:sp modelId="{FC90905D-B8B1-414C-82D1-90D087AEA322}">
      <dsp:nvSpPr>
        <dsp:cNvPr id="0" name=""/>
        <dsp:cNvSpPr/>
      </dsp:nvSpPr>
      <dsp:spPr>
        <a:xfrm>
          <a:off x="1721456" y="34278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26456" y="4622143"/>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Thinks move fast</a:t>
          </a:r>
          <a:endParaRPr lang="en-US" sz="2000" b="1" kern="1200" dirty="0">
            <a:latin typeface="Aptos Narrow" panose="020B0004020202020204" pitchFamily="34" charset="0"/>
          </a:endParaRPr>
        </a:p>
      </dsp:txBody>
      <dsp:txXfrm>
        <a:off x="1226456" y="4622143"/>
        <a:ext cx="1800000" cy="945000"/>
      </dsp:txXfrm>
    </dsp:sp>
    <dsp:sp modelId="{C9C2FD16-64D5-214D-BE95-C570560BF47D}">
      <dsp:nvSpPr>
        <dsp:cNvPr id="0" name=""/>
        <dsp:cNvSpPr/>
      </dsp:nvSpPr>
      <dsp:spPr>
        <a:xfrm>
          <a:off x="3836456" y="3427806"/>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C4F805-6099-5847-8E4D-F89BD7916D72}">
      <dsp:nvSpPr>
        <dsp:cNvPr id="0" name=""/>
        <dsp:cNvSpPr/>
      </dsp:nvSpPr>
      <dsp:spPr>
        <a:xfrm>
          <a:off x="3341456" y="4622143"/>
          <a:ext cx="18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AI dilemmas</a:t>
          </a:r>
        </a:p>
      </dsp:txBody>
      <dsp:txXfrm>
        <a:off x="3341456" y="4622143"/>
        <a:ext cx="1800000" cy="94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618533-DD30-475A-B99B-27ED3F51832B}">
      <dsp:nvSpPr>
        <dsp:cNvPr id="0" name=""/>
        <dsp:cNvSpPr/>
      </dsp:nvSpPr>
      <dsp:spPr>
        <a:xfrm>
          <a:off x="718664"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29A597-A216-4D48-A214-CAF7D0E2B3E3}">
      <dsp:nvSpPr>
        <dsp:cNvPr id="0" name=""/>
        <dsp:cNvSpPr/>
      </dsp:nvSpPr>
      <dsp:spPr>
        <a:xfrm>
          <a:off x="1135476" y="78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7D9F4B-045D-43A6-9FBF-ACA6B4C7D4F0}">
      <dsp:nvSpPr>
        <dsp:cNvPr id="0" name=""/>
        <dsp:cNvSpPr/>
      </dsp:nvSpPr>
      <dsp:spPr>
        <a:xfrm>
          <a:off x="93445"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GB" sz="1600" i="1" kern="1200" dirty="0"/>
            <a:t>e</a:t>
          </a:r>
          <a:r>
            <a:rPr lang="en-NL" sz="1600" i="1" kern="1200" dirty="0"/>
            <a:t>n-tox</a:t>
          </a:r>
          <a:r>
            <a:rPr lang="en-NL" sz="1600" kern="1200" dirty="0"/>
            <a:t>: A natural language processing model for toxicological information extraction</a:t>
          </a:r>
          <a:endParaRPr lang="en-US" sz="1600" kern="1200" dirty="0"/>
        </a:p>
      </dsp:txBody>
      <dsp:txXfrm>
        <a:off x="93445" y="2928902"/>
        <a:ext cx="3206250" cy="900000"/>
      </dsp:txXfrm>
    </dsp:sp>
    <dsp:sp modelId="{4F8EC58D-0EFA-4CD3-9A28-603A9AAB9D90}">
      <dsp:nvSpPr>
        <dsp:cNvPr id="0" name=""/>
        <dsp:cNvSpPr/>
      </dsp:nvSpPr>
      <dsp:spPr>
        <a:xfrm>
          <a:off x="4486008"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68E47-1C94-4AAB-84FF-C5DCDF2DB4B8}">
      <dsp:nvSpPr>
        <dsp:cNvPr id="0" name=""/>
        <dsp:cNvSpPr/>
      </dsp:nvSpPr>
      <dsp:spPr>
        <a:xfrm>
          <a:off x="4902820" y="78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81C9F4-61A8-427B-9BBE-3BFAC057A196}">
      <dsp:nvSpPr>
        <dsp:cNvPr id="0" name=""/>
        <dsp:cNvSpPr/>
      </dsp:nvSpPr>
      <dsp:spPr>
        <a:xfrm>
          <a:off x="3860789"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NL" sz="1600" kern="1200" dirty="0"/>
            <a:t>Facilitating evidence review to build a kidney AOP with retrieval-augmented generation (RAG)</a:t>
          </a:r>
          <a:endParaRPr lang="en-US" sz="1600" kern="1200" dirty="0"/>
        </a:p>
      </dsp:txBody>
      <dsp:txXfrm>
        <a:off x="3860789" y="2928902"/>
        <a:ext cx="3206250" cy="900000"/>
      </dsp:txXfrm>
    </dsp:sp>
    <dsp:sp modelId="{A1B025E1-BD0D-4C0E-81BA-607DBD354E57}">
      <dsp:nvSpPr>
        <dsp:cNvPr id="0" name=""/>
        <dsp:cNvSpPr/>
      </dsp:nvSpPr>
      <dsp:spPr>
        <a:xfrm>
          <a:off x="8253352" y="36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C28590-4E51-4A43-9EFA-6ED60E445EA3}">
      <dsp:nvSpPr>
        <dsp:cNvPr id="0" name=""/>
        <dsp:cNvSpPr/>
      </dsp:nvSpPr>
      <dsp:spPr>
        <a:xfrm>
          <a:off x="8670164" y="78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4CC4D9-EC32-4F47-AB30-0C5138811C9A}">
      <dsp:nvSpPr>
        <dsp:cNvPr id="0" name=""/>
        <dsp:cNvSpPr/>
      </dsp:nvSpPr>
      <dsp:spPr>
        <a:xfrm>
          <a:off x="7628133" y="2928902"/>
          <a:ext cx="320625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NL" sz="1600" kern="1200"/>
            <a:t>Building a disambiguated (graph) database of toxicological facts with LLMs</a:t>
          </a:r>
          <a:endParaRPr lang="en-US" sz="1600" kern="1200"/>
        </a:p>
      </dsp:txBody>
      <dsp:txXfrm>
        <a:off x="7628133" y="2928902"/>
        <a:ext cx="3206250" cy="90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EF4E7D-7950-482B-B624-D6D2E81EC0C8}">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599DFE-6F9B-4C0A-89CD-E2B825AFC045}">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9F409-2BC8-4074-B3D4-24E6198B6A8B}">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a:t>What would Gemini 2.0 access mean for you; your job, your life?</a:t>
          </a:r>
          <a:endParaRPr lang="en-US" sz="2500" kern="1200"/>
        </a:p>
      </dsp:txBody>
      <dsp:txXfrm>
        <a:off x="1939533" y="717"/>
        <a:ext cx="4362067" cy="1679249"/>
      </dsp:txXfrm>
    </dsp:sp>
    <dsp:sp modelId="{BFA69CDE-9597-41B7-B0E8-C8F76BD9307B}">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E60C9C-19A2-4EB8-AB68-32142EF420E3}">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C8E5F4-EB57-4CBC-9EE8-2CBB763B7F81}">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a:t>Think of 2 use cases for chemical hazard assessment, discuss them</a:t>
          </a:r>
          <a:endParaRPr lang="en-US" sz="2500" kern="1200"/>
        </a:p>
      </dsp:txBody>
      <dsp:txXfrm>
        <a:off x="1939533" y="2099779"/>
        <a:ext cx="4362067" cy="1679249"/>
      </dsp:txXfrm>
    </dsp:sp>
    <dsp:sp modelId="{AFB21DFA-A270-4A45-9C38-A7E13B2FEE37}">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732644-B852-485E-AA6B-6C458A06C8A7}">
      <dsp:nvSpPr>
        <dsp:cNvPr id="0" name=""/>
        <dsp:cNvSpPr/>
      </dsp:nvSpPr>
      <dsp:spPr>
        <a:xfrm>
          <a:off x="507973" y="4576672"/>
          <a:ext cx="923587" cy="9235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A49C7A-8FB7-403E-984A-011845259188}">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111250">
            <a:lnSpc>
              <a:spcPct val="90000"/>
            </a:lnSpc>
            <a:spcBef>
              <a:spcPct val="0"/>
            </a:spcBef>
            <a:spcAft>
              <a:spcPct val="35000"/>
            </a:spcAft>
            <a:buNone/>
          </a:pPr>
          <a:r>
            <a:rPr lang="nl-NL" sz="2500" kern="1200" dirty="0"/>
            <a:t>We take 5 minutes </a:t>
          </a:r>
          <a:r>
            <a:rPr lang="nl-NL" sz="2500" kern="1200" dirty="0" err="1"/>
            <a:t>to</a:t>
          </a:r>
          <a:r>
            <a:rPr lang="nl-NL" sz="2500" kern="1200" dirty="0"/>
            <a:t> </a:t>
          </a:r>
          <a:r>
            <a:rPr lang="nl-NL" sz="2500" kern="1200" dirty="0" err="1"/>
            <a:t>discuss</a:t>
          </a:r>
          <a:r>
            <a:rPr lang="nl-NL" sz="2500" kern="1200" dirty="0"/>
            <a:t> </a:t>
          </a:r>
          <a:r>
            <a:rPr lang="nl-NL" sz="2500" kern="1200" dirty="0" err="1"/>
            <a:t>this</a:t>
          </a:r>
          <a:r>
            <a:rPr lang="nl-NL" sz="2500" kern="1200" dirty="0"/>
            <a:t>, </a:t>
          </a:r>
          <a:r>
            <a:rPr lang="nl-NL" sz="2500" kern="1200" dirty="0" err="1"/>
            <a:t>than</a:t>
          </a:r>
          <a:r>
            <a:rPr lang="nl-NL" sz="2500" kern="1200" dirty="0"/>
            <a:t> I </a:t>
          </a:r>
          <a:r>
            <a:rPr lang="nl-NL" sz="2500" kern="1200" dirty="0" err="1"/>
            <a:t>will</a:t>
          </a:r>
          <a:r>
            <a:rPr lang="nl-NL" sz="2500" kern="1200" dirty="0"/>
            <a:t> </a:t>
          </a:r>
          <a:r>
            <a:rPr lang="nl-NL" sz="2500" kern="1200" dirty="0" err="1"/>
            <a:t>ask</a:t>
          </a:r>
          <a:r>
            <a:rPr lang="nl-NL" sz="2500" kern="1200" dirty="0"/>
            <a:t> </a:t>
          </a:r>
          <a:r>
            <a:rPr lang="nl-NL" sz="2500" kern="1200" dirty="0" err="1"/>
            <a:t>some</a:t>
          </a:r>
          <a:r>
            <a:rPr lang="nl-NL" sz="2500" kern="1200" dirty="0"/>
            <a:t> </a:t>
          </a:r>
          <a:r>
            <a:rPr lang="nl-NL" sz="2500" kern="1200" dirty="0" err="1"/>
            <a:t>duos</a:t>
          </a:r>
          <a:r>
            <a:rPr lang="nl-NL" sz="2500" kern="1200" dirty="0"/>
            <a:t> </a:t>
          </a:r>
          <a:r>
            <a:rPr lang="nl-NL" sz="2500" kern="1200" dirty="0" err="1"/>
            <a:t>to</a:t>
          </a:r>
          <a:r>
            <a:rPr lang="nl-NL" sz="2500" kern="1200" dirty="0"/>
            <a:t> share </a:t>
          </a:r>
          <a:r>
            <a:rPr lang="nl-NL" sz="2500" kern="1200" dirty="0" err="1"/>
            <a:t>their</a:t>
          </a:r>
          <a:r>
            <a:rPr lang="nl-NL" sz="2500" kern="1200" dirty="0"/>
            <a:t> </a:t>
          </a:r>
          <a:r>
            <a:rPr lang="nl-NL" sz="2500" kern="1200" dirty="0" err="1"/>
            <a:t>thoughts</a:t>
          </a:r>
          <a:endParaRPr lang="en-US" sz="2500" kern="1200" dirty="0"/>
        </a:p>
      </dsp:txBody>
      <dsp:txXfrm>
        <a:off x="1939533" y="4198841"/>
        <a:ext cx="4362067" cy="167924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4:49.7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25,'58'-3,"6"0,-7 2,6-1,-2 1,-5 0,-9-1,-5 0,-9 1,-9 1,-2-1,0 1,6 0,7 0,4 0,5 0,4 0,1 0,6 0,-2 0,-1 0,2 0,4 0,7 0,-2 0,-1 1,1 0,-1 1,6-1,-3 1,-10-1,-5 0,-3-1,2 1,6-1,-1 1,5-1,6 0,5 0,6 0,2-1,-10 0,-7-1,-5 1,-2 1,4-1,0 1,-4 0,-10 0,-4 0,-7 0,-3 0,-7-1,-7 1,-2-1,6-1,-1 1,6 0,-4 1,2-1,5 1,4 0,1 0,-5 0,-9 1,-9-1,12 0,-8-1,14 1,-9-1,1 1,1-1,2 0,1 1,2-1,-2 0,-3 1,-7-1,-4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02.50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23,'68'2,"7"-1,-5-1,11 0,3 1,0-1,6 1,9 0,-47-1,0 1,48-1,-8 0,-7 0,-9 0,-1 0,-8 0,-4 0,7 0,5-1,13-1,1 1,1-1,3 2,3 0,2 0,-1 0,-5-1,-3 1,3 0,1 0,3-1,-1-1,-2 1,-3 0,-1 0,-8-1,-9 1,-11 0,-11 0,-4 0,-9 1,-9-1,-9 1,-7-1,8-1,-2 1,9-2,-6 2,6 0,5 0,4 1,-3 1,-15-1,-6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1.33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26,'77'1,"8"0,12-1,-37-1,4 0,3 1,4-1,13-1,3 1,1 0,1 0,3 0,1 0,5-1,0 2,-6-1,1 0,5 0,0 0,-10 0,-4-1,-4 1,-3 0,-5 0,-3 0,-5 1,0-1,-1 1,-2 0,-9 0,-2 0,31 0,-21-1,-13 0,-10 0,-10 1,-9 0,-8 0,20 3,0-1,21 2,-7 0,-1-2,-3 0,-1 0,-17-1,-5-1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4.1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0,'87'11,"-36"-5,2 0,5 0,4 0,15 2,5-1,8 1,2-2,6-1,1-1,-31-3,-1 0,-1-1,23 0,-3-2,-6 1,-2-2,-7 1,-3-1,-9 1,-1-1,2 1,-2 0,39-2,-23 2,-20 1,-24 0,-8 0,-8 1,1-1,5 1,4 0,2 0,1 0,1 0,7 1,5 0,4-1,-7 0,-12 0,-12 0,3-2,1 0,8 0,-6 1,-3 0,-2 0,1 0,1 0,4 0,-5 1,1 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17.7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13,'67'-2,"13"0,11 1,-32 1,3 0,9 0,2 0,11 0,1 0,-2 0,0 1,-3-1,-1 0,-2 0,-1 0,-6 0,-1 0,8-1,-2 0,-8 1,-4-1,-5 0,-2 0,-4 0,-1 0,38-1,0 2,-11 1,-12 0,-7 0,2 0,-2 0,6-1,5-1,-6 1,2 0,0 1,4 1,4 1,-11 0,-11-1,-10-1,0 1,6-1,-3 0,-1 0,-5 0,-3-1,2 0,-4-1,-5 0,-6 1,-9-1,-2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21.9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28,'87'-1,"-34"1,1 1,5 0,3 0,15 1,5 0,14-1,4 1,-32-2,0 1,1-1,2 1,1-1,0 0,0 0,1 0,-2 0,28 1,-1-1,0 0,-1-1,-1 1,-1-1,0-1,1 1,3-2,0 1,-11 0,-3-1,-9 1,-3-1,-11 1,-3 0,-4-1,-1 1,2 0,0 0,-4 0,-2 0,38 0,-14 2,-8 1,-3 0,4 0,-3-1,-5 1,-2 0,0 0,2 0,-10 0,-7 0,-10-2,-9 1,0 0,-1-1,6 1,6 0,6 0,0 1,-4 0,-11 0,-13 0,-70 4,13-2,-41 4,52-5,17-1,14-1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1-20T15:25:25.6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38,'60'-4,"10"0,5 1,15-1,8 0,-47 2,-1 0,48-1,0 2,-3 0,-9 1,-2 0,0 0,3 1,9-1,1-1,-5 0,-1-1,2 1,2 0,-44 1,1-1,44 0,-3 0,-1 0,2 1,-43-1,1 1,8 0,-1 1,-4-1,-2 1,46 0,-10 1,-20-1,12 1,-4 0,2 1,2 0,2 0,5 1,-9-2,-11 0,-11-1,-5-1,10 0,-1 0,1-1,2 1,-4 1,3 1,-15 0,-12 0,-6 0,-4 0,7-1,-1 1,-1-1,2 0,4-1,6 0,0 0,-9 1,-8 0,-7-1,-4 1,3-1,-1 0,7 1,4 0,4 0,3 1,-7 0,-7-1,-10-1,-4-1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EDBFA4-3C36-5442-8814-1F796E9A5D76}" type="datetimeFigureOut">
              <a:rPr lang="nl-NL" smtClean="0"/>
              <a:t>20-5-2025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C28D80-2E46-5C40-9AE8-D4CC0B68D981}" type="slidenum">
              <a:rPr lang="nl-NL" smtClean="0"/>
              <a:t>‹#›</a:t>
            </a:fld>
            <a:endParaRPr lang="nl-NL"/>
          </a:p>
        </p:txBody>
      </p:sp>
    </p:spTree>
    <p:extLst>
      <p:ext uri="{BB962C8B-B14F-4D97-AF65-F5344CB8AC3E}">
        <p14:creationId xmlns:p14="http://schemas.microsoft.com/office/powerpoint/2010/main" val="2266042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pmc.ncbi.nlm.nih.gov/articles/PMC11549228/figure/Fig1/"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96de2c2033_0_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g296de2c2033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15e3e115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15e3e115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Chemharmony combines 12 different cheminformatics databases. It collects triples associating chemicals, properties and their respective values. An example might be &lt;benzene, causes_cancer, true&gt;. The version of chemharmony we used has 6.7 million of these triples, but the more recent version of chemharmony has more than 200 million triples. This data asset uses biobricks to manage data dependencies.</a:t>
            </a:r>
            <a:endParaRPr sz="14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See this image and copyright information in PMC</a:t>
            </a:r>
            <a:r>
              <a:rPr lang="en-GB" dirty="0"/>
              <a:t> </a:t>
            </a:r>
          </a:p>
          <a:p>
            <a:r>
              <a:rPr lang="en-GB" b="1" dirty="0">
                <a:effectLst/>
              </a:rPr>
              <a:t>Fig. 1. Overview of the </a:t>
            </a:r>
            <a:r>
              <a:rPr lang="en-GB" b="1" dirty="0" err="1">
                <a:effectLst/>
              </a:rPr>
              <a:t>VideoMol</a:t>
            </a:r>
            <a:r>
              <a:rPr lang="en-GB" b="1" dirty="0">
                <a:effectLst/>
              </a:rPr>
              <a:t> foundational model. a</a:t>
            </a:r>
            <a:r>
              <a:rPr lang="en-GB" dirty="0">
                <a:effectLst/>
              </a:rPr>
              <a:t> Feature extraction of molecular videos. First, we render 2 million molecules with conformers in 3D spatial structure. We then rotate the rendered molecule around the 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GB" dirty="0">
                <a:effectLst/>
              </a:rPr>
              <a:t>y</a:t>
            </a:r>
            <a:r>
              <a:rPr lang="en-GB" dirty="0"/>
              <a:t>, </a:t>
            </a:r>
            <a:r>
              <a:rPr lang="en-GB" dirty="0">
                <a:effectLst/>
              </a:rPr>
              <a:t>z</a:t>
            </a:r>
            <a:r>
              <a:rPr lang="en-GB" dirty="0"/>
              <a:t> axes and generate snapshots for each frame of the molecule video. Finally, we feed the molecular frames into a video encoder to extract latent features. </a:t>
            </a:r>
            <a:r>
              <a:rPr lang="en-GB" b="1" dirty="0"/>
              <a:t>b</a:t>
            </a:r>
            <a:r>
              <a:rPr lang="en-GB" dirty="0"/>
              <a:t>–</a:t>
            </a:r>
            <a:r>
              <a:rPr lang="en-GB" b="1" dirty="0"/>
              <a:t>d</a:t>
            </a:r>
            <a:r>
              <a:rPr lang="en-GB" dirty="0"/>
              <a:t> Three self-supervised tasks for pre-training video encoder. The direction-aware pretraining (DAP) task is used to distinguish the relationship between pairs of molecular frames (such as the axis of rotation, the direction of rotation, and the angle of rotation) by using axis classifier (orange), rotation classifier (green) and angle classifier (blue). The video-aware pretraining (VAP) task is used to maximize intra-video similarity and minimize inter-video similarity. The chemical-aware pretraining (CAP) task is used to recognize information related to physicochemical structures in molecular videos by using chemical classifier (</a:t>
            </a:r>
            <a:r>
              <a:rPr lang="en-GB" dirty="0" err="1"/>
              <a:t>gray</a:t>
            </a:r>
            <a:r>
              <a:rPr lang="en-GB" dirty="0"/>
              <a:t>). </a:t>
            </a:r>
            <a:r>
              <a:rPr lang="en-GB" b="1" dirty="0"/>
              <a:t>e</a:t>
            </a:r>
            <a:r>
              <a:rPr lang="en-GB" dirty="0"/>
              <a:t> The finetuning of </a:t>
            </a:r>
            <a:r>
              <a:rPr lang="en-GB" dirty="0" err="1"/>
              <a:t>VideoMol</a:t>
            </a:r>
            <a:r>
              <a:rPr lang="en-GB" dirty="0"/>
              <a:t> on downstream benchmarks (such as binding activity prediction and molecular property prediction). A multi-layer perceptron (MLP) is added after the pre-trained video encoder for fine-tuning on four types of downstream drug discovery tasks (20 target prediction, 12 property prediction, 11 SARS-CoV-2 inhibitor prediction, and 4 virtual screening and docking). We assemble the results (logits) of each frame as the prediction result of molecular video (video logit). Xiang, H., Zeng, L., Hou, L., Li, K., Fu, Z., Qiu, Y., </a:t>
            </a:r>
            <a:r>
              <a:rPr lang="en-GB" dirty="0" err="1"/>
              <a:t>Nussinov</a:t>
            </a:r>
            <a:r>
              <a:rPr lang="en-GB" dirty="0"/>
              <a:t>, R., Hu, J., Rosen-Zvi, M., Zeng, X., &amp; Cheng, F. (2024). A molecular video-derived foundation model for scientific drug discovery. </a:t>
            </a:r>
            <a:r>
              <a:rPr lang="en-GB" i="1" dirty="0"/>
              <a:t>Nature communications</a:t>
            </a:r>
            <a:r>
              <a:rPr lang="en-GB" dirty="0"/>
              <a:t>, </a:t>
            </a:r>
            <a:r>
              <a:rPr lang="en-GB" i="1" dirty="0"/>
              <a:t>15</a:t>
            </a:r>
            <a:r>
              <a:rPr lang="en-GB" dirty="0"/>
              <a:t>(1), 9696. https://</a:t>
            </a:r>
            <a:r>
              <a:rPr lang="en-GB" dirty="0" err="1"/>
              <a:t>doi.org</a:t>
            </a:r>
            <a:r>
              <a:rPr lang="en-GB" dirty="0"/>
              <a:t>/10.1038/s41467-024-53742-z</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10823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7590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1279525"/>
            <a:ext cx="6138863" cy="3454400"/>
          </a:xfrm>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F21A80-D85D-43BF-833E-5D1584137DC5}"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6300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68587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689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Many events were found. Relationships are still difficult.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7508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8643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We focus on the retrieval part, not the generation part (yet).</a:t>
            </a:r>
          </a:p>
          <a:p>
            <a:r>
              <a:rPr lang="en-NL" dirty="0"/>
              <a:t>When moving to generation, we could imagine using this to support rating weight of evidence: how much does each passage retrieved contribute to the final answer</a:t>
            </a:r>
          </a:p>
          <a:p>
            <a:endParaRPr lang="en-NL" dirty="0"/>
          </a:p>
          <a:p>
            <a:r>
              <a:rPr lang="en-GB" dirty="0"/>
              <a:t>This approach can be used to:</a:t>
            </a:r>
          </a:p>
          <a:p>
            <a:pPr marL="228600" indent="-228600">
              <a:buAutoNum type="arabicParenR"/>
            </a:pPr>
            <a:r>
              <a:rPr lang="en-GB" dirty="0"/>
              <a:t>verifying that we can retrieve relevant information for AOP building with one of these methods </a:t>
            </a:r>
          </a:p>
          <a:p>
            <a:pPr marL="228600" indent="-228600">
              <a:buAutoNum type="arabicParenR"/>
            </a:pPr>
            <a:r>
              <a:rPr lang="en-GB" dirty="0"/>
              <a:t>2) evaluating if one of the retrieval methods gives overall more relevant results (in its top 10)</a:t>
            </a:r>
          </a:p>
          <a:p>
            <a:pPr marL="228600" indent="-228600">
              <a:buAutoNum type="arabicParenR"/>
            </a:pPr>
            <a:endParaRPr lang="en-GB" dirty="0"/>
          </a:p>
          <a:p>
            <a:pPr marL="228600" indent="-228600">
              <a:buAutoNum type="arabicParenR"/>
            </a:pPr>
            <a:endParaRPr lang="en-GB" dirty="0"/>
          </a:p>
          <a:p>
            <a:endParaRPr lang="en-GB" dirty="0">
              <a:effectLst/>
              <a:latin typeface="-apple-system"/>
            </a:endParaRPr>
          </a:p>
          <a:p>
            <a:r>
              <a:rPr lang="en-GB" dirty="0">
                <a:effectLst/>
                <a:latin typeface="-apple-system"/>
              </a:rPr>
              <a:t> </a:t>
            </a:r>
          </a:p>
          <a:p>
            <a:r>
              <a:rPr lang="en-GB" dirty="0">
                <a:effectLst/>
                <a:latin typeface="-apple-system"/>
              </a:rPr>
              <a:t>It is becoming more and more known that LLMs are prone to hallucination. To remedy this issue, a technique has become popular: retrieval-augmented generation.</a:t>
            </a:r>
          </a:p>
          <a:p>
            <a:r>
              <a:rPr lang="en-GB" dirty="0">
                <a:effectLst/>
                <a:latin typeface="-apple-system"/>
              </a:rPr>
              <a:t> </a:t>
            </a:r>
          </a:p>
          <a:p>
            <a:r>
              <a:rPr lang="en-GB" dirty="0">
                <a:effectLst/>
                <a:latin typeface="-apple-system"/>
              </a:rPr>
              <a:t>Then explain the principle of RAG, that an answer is generated to a user question using context retrieved from provided documents (in our case scientific articles). To retrieve relevant information for the LLM to use in its answer, the user question and the documents (broken into chunks of text) are embedded (= represented as matrices of numbers). The similarity between the question and the piece of text is then taken as an indicator of the relevance of the text.</a:t>
            </a:r>
          </a:p>
          <a:p>
            <a:r>
              <a:rPr lang="en-GB" dirty="0">
                <a:effectLst/>
                <a:latin typeface="-apple-system"/>
              </a:rPr>
              <a:t> </a:t>
            </a:r>
          </a:p>
          <a:p>
            <a:r>
              <a:rPr lang="en-GB" dirty="0">
                <a:effectLst/>
                <a:latin typeface="-apple-system"/>
              </a:rPr>
              <a:t>Of course, this is the basic version, hence why some more sophisticated retrieval methods have been added (see reranking, etc.). We can also wonder whether embedding models trained on biomedical text do a better job than those trained on a more general corpus ("The Internet").</a:t>
            </a:r>
          </a:p>
          <a:p>
            <a:r>
              <a:rPr lang="en-GB" dirty="0">
                <a:effectLst/>
                <a:latin typeface="-apple-system"/>
              </a:rPr>
              <a:t>We are interested in a first phase in the retrieval and whether this is helpful for scientists to retrieve and review text that can support AOP key events (relationships).</a:t>
            </a:r>
          </a:p>
          <a:p>
            <a:r>
              <a:rPr lang="en-GB" dirty="0">
                <a:effectLst/>
                <a:latin typeface="-apple-system"/>
              </a:rPr>
              <a:t> </a:t>
            </a:r>
          </a:p>
          <a:p>
            <a:r>
              <a:rPr lang="en-GB" dirty="0">
                <a:effectLst/>
                <a:latin typeface="-apple-system"/>
              </a:rPr>
              <a:t>A potential future step is to then generate an answer based on the text retrieved, and establish a grading system for the evidence used to formulate that answer, that could perhaps simulate weight of evidence assessment</a:t>
            </a:r>
          </a:p>
          <a:p>
            <a:r>
              <a:rPr lang="en-GB" dirty="0">
                <a:effectLst/>
                <a:latin typeface="-apple-system"/>
              </a:rPr>
              <a:t> Does this help?</a:t>
            </a:r>
          </a:p>
          <a:p>
            <a:r>
              <a:rPr lang="en-GB" dirty="0">
                <a:effectLst/>
                <a:latin typeface="-apple-system"/>
              </a:rPr>
              <a:t> </a:t>
            </a:r>
            <a:endParaRPr lang="en-GB" dirty="0"/>
          </a:p>
          <a:p>
            <a:pPr marL="228600" indent="-228600">
              <a:buAutoNum type="arabicParenR"/>
            </a:pPr>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3214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Here we would probably rate relevant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0887A-CCC8-4047-8563-D2F51E8F3B2D}" type="slidenum">
              <a:rPr kumimoji="0" lang="en-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350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1969c10d3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1969c10d3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b="1" dirty="0"/>
              <a:t>Import PDFs</a:t>
            </a:r>
            <a:br>
              <a:rPr lang="en-GB" dirty="0"/>
            </a:br>
            <a:r>
              <a:rPr lang="en-GB" dirty="0"/>
              <a:t>Papers can be imported in bulk, but text can also be manually entered into an input field.</a:t>
            </a:r>
          </a:p>
          <a:p>
            <a:r>
              <a:rPr lang="en-GB" b="1" dirty="0"/>
              <a:t>Text Preprocessing</a:t>
            </a:r>
            <a:br>
              <a:rPr lang="en-GB" dirty="0"/>
            </a:br>
            <a:r>
              <a:rPr lang="en-GB" dirty="0"/>
              <a:t>PDFs are converted to plain text, references are removed from the text, and extra spaces and extracted words are cleaned up as much as possible. Abbreviations that are attached to words are separated as accurately as possible, and markdown elements are removed.</a:t>
            </a:r>
          </a:p>
          <a:p>
            <a:r>
              <a:rPr lang="en-GB" b="1" dirty="0"/>
              <a:t>Text Sectioning</a:t>
            </a:r>
            <a:br>
              <a:rPr lang="en-GB" dirty="0"/>
            </a:br>
            <a:r>
              <a:rPr lang="en-GB" dirty="0"/>
              <a:t>LLMs have a limited context window, making it impossible to process entire texts effectively. To address this, the text is divided into sections (Abstract, Introduction, Methods, Results, Discussion) where possible. If these headings are missing, the text is split into paragraphs as accurately as possible.</a:t>
            </a:r>
          </a:p>
          <a:p>
            <a:r>
              <a:rPr lang="en-GB" b="1" dirty="0"/>
              <a:t>LLM Structured Fact Extraction</a:t>
            </a:r>
            <a:br>
              <a:rPr lang="en-GB" dirty="0"/>
            </a:br>
            <a:r>
              <a:rPr lang="en-GB" dirty="0"/>
              <a:t>For each document and its sections, toxicology facts are extracted in JSON format, structured as follows: (Biomedical fact, additional details, summary/supporting text from the article). Since each section doesn't represent the full context, an additional step is taken.</a:t>
            </a:r>
          </a:p>
          <a:p>
            <a:r>
              <a:rPr lang="en-GB" b="1" dirty="0"/>
              <a:t>LLM Refinement</a:t>
            </a:r>
            <a:br>
              <a:rPr lang="en-GB" dirty="0"/>
            </a:br>
            <a:r>
              <a:rPr lang="en-GB" dirty="0"/>
              <a:t>For each document, all JSON facts are combined, and toxicology facts are merged and refined while preserving the core information.</a:t>
            </a:r>
          </a:p>
          <a:p>
            <a:r>
              <a:rPr lang="en-GB" b="1" dirty="0"/>
              <a:t>Database</a:t>
            </a:r>
            <a:br>
              <a:rPr lang="en-GB" dirty="0"/>
            </a:br>
            <a:r>
              <a:rPr lang="en-GB" dirty="0"/>
              <a:t>All results are stored in a database, including those from the previous step. It is essential to verify the model's results to ensure accuracy and prevent hallucinations.</a:t>
            </a:r>
          </a:p>
          <a:p>
            <a:r>
              <a:rPr lang="en-GB" b="1" dirty="0"/>
              <a:t>Manual Review</a:t>
            </a:r>
            <a:br>
              <a:rPr lang="en-GB" dirty="0"/>
            </a:br>
            <a:r>
              <a:rPr lang="en-GB" dirty="0"/>
              <a:t>To prevent incorrect facts from being perceived as valid, experts can review these results. Once a fact is approved, the knowledge base for ontologies is updated accordingly.</a:t>
            </a:r>
          </a:p>
          <a:p>
            <a:r>
              <a:rPr lang="en-GB" b="1" dirty="0"/>
              <a:t>Ontology Knowledge Base</a:t>
            </a:r>
            <a:br>
              <a:rPr lang="en-GB" dirty="0"/>
            </a:br>
            <a:r>
              <a:rPr lang="en-GB" dirty="0"/>
              <a:t>To automatically verify facts, they need to be based on a solid foundation. A knowledge base is built using online datasets and other sources.</a:t>
            </a:r>
          </a:p>
          <a:p>
            <a:r>
              <a:rPr lang="en-GB" b="1" dirty="0"/>
              <a:t>Automatic Verification</a:t>
            </a:r>
            <a:br>
              <a:rPr lang="en-GB" dirty="0"/>
            </a:br>
            <a:r>
              <a:rPr lang="en-GB" dirty="0"/>
              <a:t>Facts can be automatically verified, and the database logs whether verification was performed manually or by a computer. It is recommended to present this information to the user for transparency.</a:t>
            </a:r>
          </a:p>
          <a:p>
            <a:r>
              <a:rPr lang="en-GB" b="1" dirty="0"/>
              <a:t>Graph Database</a:t>
            </a:r>
            <a:br>
              <a:rPr lang="en-GB" dirty="0"/>
            </a:br>
            <a:r>
              <a:rPr lang="en-GB" dirty="0"/>
              <a:t>Finally, the facts are transformed and stored in a graph database for future use!</a:t>
            </a:r>
          </a:p>
          <a:p>
            <a:endParaRPr lang="en-GB" dirty="0">
              <a:effectLst/>
              <a:latin typeface="-apple-system"/>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1969c10d3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1969c10d3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1969c10d3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1969c10d3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How Do Foundation Models Work?</a:t>
            </a:r>
          </a:p>
          <a:p>
            <a:r>
              <a:rPr lang="en-GB" dirty="0"/>
              <a:t>Foundation models work on self-supervised learning, which allows them to learn meaningful representations from the input data without relying on explicit labels or annotations. They are pre-trained on huge datasets. During this stage, the model predicts missing parts, fixes corrupted data, or finds connections between different data types. This teaches the model inherent patterns and relationships within the data.</a:t>
            </a:r>
          </a:p>
          <a:p>
            <a:r>
              <a:rPr lang="en-GB" dirty="0"/>
              <a:t>Pre-training equips the model with a strong understanding of the underlying data structure and meaning. This learned knowledge becomes a foundation for specific tasks performed by the model. By fine-tuning smaller, specific datasets, the model can be adapted for various tasks.</a:t>
            </a:r>
          </a:p>
          <a:p>
            <a:r>
              <a:rPr lang="en-GB" dirty="0"/>
              <a:t>For example, a foundation model trained on textual data might understand word relationships, sentence formations, and diverse writing styles. This foundational understanding enables the model to carry out tasks like generating text, translating content, and answering questions after fine-tuning.</a:t>
            </a:r>
          </a:p>
          <a:p>
            <a:endParaRPr lang="nl-NL" dirty="0"/>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1916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438DD-6B54-BC4D-A3B6-E5D082069B10}"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9431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CAF31-6E45-02EB-8E3A-A9B2F4A2E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9A176-1FDE-8391-4B25-AA62B7052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48A8E0-209B-484D-989C-C4DB110ABEAC}"/>
              </a:ext>
            </a:extLst>
          </p:cNvPr>
          <p:cNvSpPr>
            <a:spLocks noGrp="1"/>
          </p:cNvSpPr>
          <p:nvPr>
            <p:ph type="body" idx="1"/>
          </p:nvPr>
        </p:nvSpPr>
        <p:spPr/>
        <p:txBody>
          <a:bodyPr/>
          <a:lstStyle/>
          <a:p>
            <a:endParaRPr lang="nl-NL"/>
          </a:p>
        </p:txBody>
      </p:sp>
      <p:sp>
        <p:nvSpPr>
          <p:cNvPr id="4" name="Slide Number Placeholder 3">
            <a:extLst>
              <a:ext uri="{FF2B5EF4-FFF2-40B4-BE49-F238E27FC236}">
                <a16:creationId xmlns:a16="http://schemas.microsoft.com/office/drawing/2014/main" id="{F7697B33-212C-BD81-CC5B-DC7C820C1F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438DD-6B54-BC4D-A3B6-E5D082069B10}"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509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The learning objective is to minimize the gap between the representation of an image</a:t>
            </a:r>
          </a:p>
          <a:p>
            <a:r>
              <a:rPr lang="en-GB" dirty="0">
                <a:effectLst/>
                <a:latin typeface="Helvetica" pitchFamily="2" charset="0"/>
              </a:rPr>
              <a:t>and its corresponding text, while simultaneously increasing the separation between the representations of unrelated pairs.</a:t>
            </a:r>
          </a:p>
          <a:p>
            <a:r>
              <a:rPr lang="en-GB" dirty="0">
                <a:effectLst/>
                <a:latin typeface="Helvetica" pitchFamily="2" charset="0"/>
              </a:rPr>
              <a:t>In addition to this so-called “Textually Prompted Models (TPMs)", researchers have also explored Feature Maps (FMs)</a:t>
            </a:r>
          </a:p>
          <a:p>
            <a:r>
              <a:rPr lang="en-GB" dirty="0">
                <a:effectLst/>
                <a:latin typeface="Helvetica" pitchFamily="2" charset="0"/>
              </a:rPr>
              <a:t>that can be prompted by visual inputs (points, boxes, masks) which we refer to as “Visually Prompted Models (VPMs)"</a:t>
            </a:r>
          </a:p>
          <a:p>
            <a:r>
              <a:rPr lang="en-GB" dirty="0">
                <a:effectLst/>
                <a:latin typeface="Helvetica" pitchFamily="2" charset="0"/>
              </a:rPr>
              <a:t>[2] (see fig. 2 for a visual depiction of both). Recently, the Segment Anything (SA) model [10] has garnered significant</a:t>
            </a:r>
          </a:p>
          <a:p>
            <a:r>
              <a:rPr lang="en-GB" dirty="0">
                <a:effectLst/>
                <a:latin typeface="Helvetica" pitchFamily="2" charset="0"/>
              </a:rPr>
              <a:t>attention in the vision community. SAM is a </a:t>
            </a:r>
            <a:r>
              <a:rPr lang="en-GB" dirty="0" err="1">
                <a:effectLst/>
                <a:latin typeface="Helvetica" pitchFamily="2" charset="0"/>
              </a:rPr>
              <a:t>promptable</a:t>
            </a:r>
            <a:r>
              <a:rPr lang="en-GB" dirty="0">
                <a:effectLst/>
                <a:latin typeface="Helvetica" pitchFamily="2" charset="0"/>
              </a:rPr>
              <a:t> model developed for the purpose of broad image segmentation.</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3641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latin typeface="Helvetica" pitchFamily="2" charset="0"/>
              </a:rPr>
              <a:t>Schematic of MI-Zero [36]. A gigapixel WSI is transformed into a set of patches (instances), with each patch</a:t>
            </a:r>
          </a:p>
          <a:p>
            <a:r>
              <a:rPr lang="en-GB" dirty="0">
                <a:effectLst/>
                <a:latin typeface="Helvetica" pitchFamily="2" charset="0"/>
              </a:rPr>
              <a:t>being embedded into an aligned visual-language latent space. where the similarity scores between the embeddings of patches</a:t>
            </a:r>
          </a:p>
          <a:p>
            <a:r>
              <a:rPr lang="en-GB" dirty="0">
                <a:effectLst/>
                <a:latin typeface="Helvetica" pitchFamily="2" charset="0"/>
              </a:rPr>
              <a:t>and the embeddings of prompts are combined using a permutation-invariant operation like </a:t>
            </a:r>
            <a:r>
              <a:rPr lang="en-GB" dirty="0" err="1">
                <a:effectLst/>
                <a:latin typeface="Helvetica" pitchFamily="2" charset="0"/>
              </a:rPr>
              <a:t>topK</a:t>
            </a:r>
            <a:r>
              <a:rPr lang="en-GB" dirty="0">
                <a:effectLst/>
                <a:latin typeface="Helvetica" pitchFamily="2" charset="0"/>
              </a:rPr>
              <a:t> max-pooling to generate the</a:t>
            </a:r>
          </a:p>
          <a:p>
            <a:r>
              <a:rPr lang="en-GB" dirty="0">
                <a:effectLst/>
                <a:latin typeface="Helvetica" pitchFamily="2" charset="0"/>
              </a:rPr>
              <a:t>classification prediction at the WSI level.</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5863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70689B-3F30-C243-BC38-92C9747BBE3A}"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7606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4369c321fd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4369c321fd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goal of this work was to create a better similarity metric with the intuition that similarity is a respective measure. The image demonstrates this intuition by asking which image is most similar to the center image? The woman and dog are most similar by pixel color, and the dogs are most similar by species. The same holds for chemicals, two chemical structures can be similar or dissimilar depending on the chemical property in question. This highlights the issue of activity cliffs with chemical embeddings that are not property specific.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8477-EFCB-2007-C882-6B248CA046B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01962328-464F-B7C1-DC22-AAC485BC1F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C5A128E2-F843-E5CB-873C-300611559278}"/>
              </a:ext>
            </a:extLst>
          </p:cNvPr>
          <p:cNvSpPr>
            <a:spLocks noGrp="1"/>
          </p:cNvSpPr>
          <p:nvPr>
            <p:ph type="dt" sz="half" idx="10"/>
          </p:nvPr>
        </p:nvSpPr>
        <p:spPr/>
        <p:txBody>
          <a:bodyPr/>
          <a:lstStyle/>
          <a:p>
            <a:fld id="{6A4A1A58-22DE-E946-8941-86999067E879}" type="datetimeFigureOut">
              <a:rPr lang="nl-NL" smtClean="0"/>
              <a:t>20-5-2025</a:t>
            </a:fld>
            <a:endParaRPr lang="nl-NL"/>
          </a:p>
        </p:txBody>
      </p:sp>
      <p:sp>
        <p:nvSpPr>
          <p:cNvPr id="5" name="Footer Placeholder 4">
            <a:extLst>
              <a:ext uri="{FF2B5EF4-FFF2-40B4-BE49-F238E27FC236}">
                <a16:creationId xmlns:a16="http://schemas.microsoft.com/office/drawing/2014/main" id="{B6C3E0D1-89DC-B21E-6F94-478753EADCB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E790215-8C45-2E15-EA02-BFA8F86FC9C2}"/>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975409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3AA24-4D03-A4F9-4DEC-6D0A48F781FA}"/>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BC713AB1-947A-BD70-6436-49B783997A4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83BD35F9-E05A-4F2F-8108-BB3084A4C811}"/>
              </a:ext>
            </a:extLst>
          </p:cNvPr>
          <p:cNvSpPr>
            <a:spLocks noGrp="1"/>
          </p:cNvSpPr>
          <p:nvPr>
            <p:ph type="dt" sz="half" idx="10"/>
          </p:nvPr>
        </p:nvSpPr>
        <p:spPr/>
        <p:txBody>
          <a:bodyPr/>
          <a:lstStyle/>
          <a:p>
            <a:fld id="{6A4A1A58-22DE-E946-8941-86999067E879}" type="datetimeFigureOut">
              <a:rPr lang="nl-NL" smtClean="0"/>
              <a:t>20-5-2025</a:t>
            </a:fld>
            <a:endParaRPr lang="nl-NL"/>
          </a:p>
        </p:txBody>
      </p:sp>
      <p:sp>
        <p:nvSpPr>
          <p:cNvPr id="5" name="Footer Placeholder 4">
            <a:extLst>
              <a:ext uri="{FF2B5EF4-FFF2-40B4-BE49-F238E27FC236}">
                <a16:creationId xmlns:a16="http://schemas.microsoft.com/office/drawing/2014/main" id="{D74C6A22-AD48-5901-B87F-510409F6A6C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B7AE05D-BD92-CD69-38B9-485AB680893C}"/>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66821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6FA45B-25D2-EF99-F13C-FD062E16B70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9ED0343C-78AF-FA90-6956-F1B32503D39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FC965998-A4BC-E3BE-EACA-A6649F7E91A9}"/>
              </a:ext>
            </a:extLst>
          </p:cNvPr>
          <p:cNvSpPr>
            <a:spLocks noGrp="1"/>
          </p:cNvSpPr>
          <p:nvPr>
            <p:ph type="dt" sz="half" idx="10"/>
          </p:nvPr>
        </p:nvSpPr>
        <p:spPr/>
        <p:txBody>
          <a:bodyPr/>
          <a:lstStyle/>
          <a:p>
            <a:fld id="{6A4A1A58-22DE-E946-8941-86999067E879}" type="datetimeFigureOut">
              <a:rPr lang="nl-NL" smtClean="0"/>
              <a:t>20-5-2025</a:t>
            </a:fld>
            <a:endParaRPr lang="nl-NL"/>
          </a:p>
        </p:txBody>
      </p:sp>
      <p:sp>
        <p:nvSpPr>
          <p:cNvPr id="5" name="Footer Placeholder 4">
            <a:extLst>
              <a:ext uri="{FF2B5EF4-FFF2-40B4-BE49-F238E27FC236}">
                <a16:creationId xmlns:a16="http://schemas.microsoft.com/office/drawing/2014/main" id="{061529E4-D4E1-8480-0655-CC3EA3FD523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07A6CA2-1186-5C07-AEE2-906DB2706370}"/>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51893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059419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344894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495495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0894738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019379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029639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12444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626884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1BD08-C0C9-7DA6-6A9B-B6F8D8249CD0}"/>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964372E2-E104-BBA9-2A4A-B54AF58CC19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4675674F-E9AF-29B7-D5F3-01BC3BC4CCB7}"/>
              </a:ext>
            </a:extLst>
          </p:cNvPr>
          <p:cNvSpPr>
            <a:spLocks noGrp="1"/>
          </p:cNvSpPr>
          <p:nvPr>
            <p:ph type="dt" sz="half" idx="10"/>
          </p:nvPr>
        </p:nvSpPr>
        <p:spPr/>
        <p:txBody>
          <a:bodyPr/>
          <a:lstStyle/>
          <a:p>
            <a:fld id="{6A4A1A58-22DE-E946-8941-86999067E879}" type="datetimeFigureOut">
              <a:rPr lang="nl-NL" smtClean="0"/>
              <a:t>20-5-2025</a:t>
            </a:fld>
            <a:endParaRPr lang="nl-NL"/>
          </a:p>
        </p:txBody>
      </p:sp>
      <p:sp>
        <p:nvSpPr>
          <p:cNvPr id="5" name="Footer Placeholder 4">
            <a:extLst>
              <a:ext uri="{FF2B5EF4-FFF2-40B4-BE49-F238E27FC236}">
                <a16:creationId xmlns:a16="http://schemas.microsoft.com/office/drawing/2014/main" id="{41F24075-5D03-DB4A-31A7-C1765FDA6ECA}"/>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703C69E-1BCE-A216-6801-FA3EA40F7207}"/>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255448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485764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93869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509982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286050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342489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605552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1699700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26/27 Feb. 2025</a:t>
            </a:r>
            <a:endParaRPr lang="nl-NL"/>
          </a:p>
        </p:txBody>
      </p:sp>
      <p:sp>
        <p:nvSpPr>
          <p:cNvPr id="8" name="Tijdelijke aanduiding voor voettekst 7"/>
          <p:cNvSpPr>
            <a:spLocks noGrp="1"/>
          </p:cNvSpPr>
          <p:nvPr>
            <p:ph type="ftr" sz="quarter" idx="11"/>
          </p:nvPr>
        </p:nvSpPr>
        <p:spPr/>
        <p:txBody>
          <a:bodyPr/>
          <a:lstStyle/>
          <a:p>
            <a:r>
              <a:rPr lang="en-US"/>
              <a:t>AInTox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59910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26/27 Feb. 2025</a:t>
            </a:r>
            <a:endParaRPr lang="nl-NL"/>
          </a:p>
        </p:txBody>
      </p:sp>
      <p:sp>
        <p:nvSpPr>
          <p:cNvPr id="4" name="Tijdelijke aanduiding voor voettekst 3"/>
          <p:cNvSpPr>
            <a:spLocks noGrp="1"/>
          </p:cNvSpPr>
          <p:nvPr>
            <p:ph type="ftr" sz="quarter" idx="11"/>
          </p:nvPr>
        </p:nvSpPr>
        <p:spPr/>
        <p:txBody>
          <a:bodyPr/>
          <a:lstStyle/>
          <a:p>
            <a:r>
              <a:rPr lang="en-US"/>
              <a:t>AInTox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52145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26/27 Feb. 2025</a:t>
            </a:r>
            <a:endParaRPr lang="nl-NL"/>
          </a:p>
        </p:txBody>
      </p:sp>
      <p:sp>
        <p:nvSpPr>
          <p:cNvPr id="3" name="Tijdelijke aanduiding voor voettekst 2"/>
          <p:cNvSpPr>
            <a:spLocks noGrp="1"/>
          </p:cNvSpPr>
          <p:nvPr>
            <p:ph type="ftr" sz="quarter" idx="11"/>
          </p:nvPr>
        </p:nvSpPr>
        <p:spPr/>
        <p:txBody>
          <a:bodyPr/>
          <a:lstStyle/>
          <a:p>
            <a:r>
              <a:rPr lang="en-US"/>
              <a:t>AInTox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87007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AB75-04DA-96A1-71BB-207A3F10A2B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8A5F54F4-E1DD-6316-66CD-A01D46AE83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F5D69F-A46A-9C2B-BD72-FF5CD36CCA27}"/>
              </a:ext>
            </a:extLst>
          </p:cNvPr>
          <p:cNvSpPr>
            <a:spLocks noGrp="1"/>
          </p:cNvSpPr>
          <p:nvPr>
            <p:ph type="dt" sz="half" idx="10"/>
          </p:nvPr>
        </p:nvSpPr>
        <p:spPr/>
        <p:txBody>
          <a:bodyPr/>
          <a:lstStyle/>
          <a:p>
            <a:fld id="{6A4A1A58-22DE-E946-8941-86999067E879}" type="datetimeFigureOut">
              <a:rPr lang="nl-NL" smtClean="0"/>
              <a:t>20-5-2025</a:t>
            </a:fld>
            <a:endParaRPr lang="nl-NL"/>
          </a:p>
        </p:txBody>
      </p:sp>
      <p:sp>
        <p:nvSpPr>
          <p:cNvPr id="5" name="Footer Placeholder 4">
            <a:extLst>
              <a:ext uri="{FF2B5EF4-FFF2-40B4-BE49-F238E27FC236}">
                <a16:creationId xmlns:a16="http://schemas.microsoft.com/office/drawing/2014/main" id="{3BF6AE6C-D213-F7ED-6DEE-18B6D0E7436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2F35B3D-464F-D87F-C326-D7019A5761D9}"/>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829034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898755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6981142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7327666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3267256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3987604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26/27 Feb. 2025</a:t>
            </a:r>
          </a:p>
        </p:txBody>
      </p:sp>
      <p:sp>
        <p:nvSpPr>
          <p:cNvPr id="6" name="Rectangle 5"/>
          <p:cNvSpPr>
            <a:spLocks noGrp="1" noChangeArrowheads="1"/>
          </p:cNvSpPr>
          <p:nvPr>
            <p:ph type="ftr" sz="quarter" idx="11"/>
          </p:nvPr>
        </p:nvSpPr>
        <p:spPr/>
        <p:txBody>
          <a:bodyPr/>
          <a:lstStyle>
            <a:lvl1pPr>
              <a:defRPr/>
            </a:lvl1pPr>
          </a:lstStyle>
          <a:p>
            <a:pPr>
              <a:defRPr/>
            </a:pPr>
            <a:r>
              <a:rPr lang="en-US"/>
              <a:t>AInTox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95070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26/27 Feb. 2025</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AInTox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33324372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11982175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 smtClean="0"/>
              <a:pPr/>
              <a:t>‹#›</a:t>
            </a:fld>
            <a:endParaRPr lang="nl"/>
          </a:p>
        </p:txBody>
      </p:sp>
    </p:spTree>
    <p:extLst>
      <p:ext uri="{BB962C8B-B14F-4D97-AF65-F5344CB8AC3E}">
        <p14:creationId xmlns:p14="http://schemas.microsoft.com/office/powerpoint/2010/main" val="3985141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92099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B6288-95F7-B3C9-8033-8A5D10037DFA}"/>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2650663F-A404-6D01-5B3E-D6AE1C970DF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E6894714-8808-CD46-B9EB-D58C187869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9EBDF3DC-B663-E338-5136-9168AD0D26E1}"/>
              </a:ext>
            </a:extLst>
          </p:cNvPr>
          <p:cNvSpPr>
            <a:spLocks noGrp="1"/>
          </p:cNvSpPr>
          <p:nvPr>
            <p:ph type="dt" sz="half" idx="10"/>
          </p:nvPr>
        </p:nvSpPr>
        <p:spPr/>
        <p:txBody>
          <a:bodyPr/>
          <a:lstStyle/>
          <a:p>
            <a:fld id="{6A4A1A58-22DE-E946-8941-86999067E879}" type="datetimeFigureOut">
              <a:rPr lang="nl-NL" smtClean="0"/>
              <a:t>20-5-2025</a:t>
            </a:fld>
            <a:endParaRPr lang="nl-NL"/>
          </a:p>
        </p:txBody>
      </p:sp>
      <p:sp>
        <p:nvSpPr>
          <p:cNvPr id="6" name="Footer Placeholder 5">
            <a:extLst>
              <a:ext uri="{FF2B5EF4-FFF2-40B4-BE49-F238E27FC236}">
                <a16:creationId xmlns:a16="http://schemas.microsoft.com/office/drawing/2014/main" id="{AD8F3EAC-84D4-D8B6-12FC-6CDE74B7E9E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30DEB1D-01A8-53EF-7F0E-6D6E8A45BA52}"/>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7516299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794588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91334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3506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39679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27685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687466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671139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13632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964532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1180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7B471-6580-36DD-F18C-3FC650544A4C}"/>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7D1D079-B908-E889-D000-6454B4FC58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4146AA1-AEFE-15DD-C084-96AA00164C6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71EBFAB3-6245-9F85-8C8D-96DD4E109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D4646B-B459-99CF-260F-9C4EF507E69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2B816514-E19F-4D46-C2B1-09BDE579DBF9}"/>
              </a:ext>
            </a:extLst>
          </p:cNvPr>
          <p:cNvSpPr>
            <a:spLocks noGrp="1"/>
          </p:cNvSpPr>
          <p:nvPr>
            <p:ph type="dt" sz="half" idx="10"/>
          </p:nvPr>
        </p:nvSpPr>
        <p:spPr/>
        <p:txBody>
          <a:bodyPr/>
          <a:lstStyle/>
          <a:p>
            <a:fld id="{6A4A1A58-22DE-E946-8941-86999067E879}" type="datetimeFigureOut">
              <a:rPr lang="nl-NL" smtClean="0"/>
              <a:t>20-5-2025</a:t>
            </a:fld>
            <a:endParaRPr lang="nl-NL"/>
          </a:p>
        </p:txBody>
      </p:sp>
      <p:sp>
        <p:nvSpPr>
          <p:cNvPr id="8" name="Footer Placeholder 7">
            <a:extLst>
              <a:ext uri="{FF2B5EF4-FFF2-40B4-BE49-F238E27FC236}">
                <a16:creationId xmlns:a16="http://schemas.microsoft.com/office/drawing/2014/main" id="{8AED3FE0-7905-9425-330A-DAD05EB4F2E1}"/>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F3C430C7-B5BC-447A-E8D8-651AC3A51D9E}"/>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1363471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609585" lvl="0" indent="-423323" algn="l" rtl="0">
              <a:lnSpc>
                <a:spcPct val="90000"/>
              </a:lnSpc>
              <a:spcBef>
                <a:spcPts val="1067"/>
              </a:spcBef>
              <a:spcAft>
                <a:spcPts val="0"/>
              </a:spcAft>
              <a:buClr>
                <a:schemeClr val="dk1"/>
              </a:buClr>
              <a:buSzPts val="1400"/>
              <a:buChar char="●"/>
              <a:defRPr/>
            </a:lvl1pPr>
            <a:lvl2pPr marL="1219170" lvl="1" indent="-423323" algn="l" rtl="0">
              <a:lnSpc>
                <a:spcPct val="90000"/>
              </a:lnSpc>
              <a:spcBef>
                <a:spcPts val="1600"/>
              </a:spcBef>
              <a:spcAft>
                <a:spcPts val="0"/>
              </a:spcAft>
              <a:buClr>
                <a:schemeClr val="dk1"/>
              </a:buClr>
              <a:buSzPts val="1400"/>
              <a:buChar char="○"/>
              <a:defRPr/>
            </a:lvl2pPr>
            <a:lvl3pPr marL="1828754" lvl="2" indent="-423323" algn="l" rtl="0">
              <a:lnSpc>
                <a:spcPct val="90000"/>
              </a:lnSpc>
              <a:spcBef>
                <a:spcPts val="1600"/>
              </a:spcBef>
              <a:spcAft>
                <a:spcPts val="0"/>
              </a:spcAft>
              <a:buClr>
                <a:schemeClr val="dk1"/>
              </a:buClr>
              <a:buSzPts val="1400"/>
              <a:buChar char="■"/>
              <a:defRPr/>
            </a:lvl3pPr>
            <a:lvl4pPr marL="2438339" lvl="3" indent="-423323" algn="l" rtl="0">
              <a:lnSpc>
                <a:spcPct val="90000"/>
              </a:lnSpc>
              <a:spcBef>
                <a:spcPts val="1600"/>
              </a:spcBef>
              <a:spcAft>
                <a:spcPts val="0"/>
              </a:spcAft>
              <a:buClr>
                <a:schemeClr val="dk1"/>
              </a:buClr>
              <a:buSzPts val="1400"/>
              <a:buChar char="●"/>
              <a:defRPr/>
            </a:lvl4pPr>
            <a:lvl5pPr marL="3047924" lvl="4" indent="-423323" algn="l" rtl="0">
              <a:lnSpc>
                <a:spcPct val="90000"/>
              </a:lnSpc>
              <a:spcBef>
                <a:spcPts val="1600"/>
              </a:spcBef>
              <a:spcAft>
                <a:spcPts val="0"/>
              </a:spcAft>
              <a:buClr>
                <a:schemeClr val="dk1"/>
              </a:buClr>
              <a:buSzPts val="1400"/>
              <a:buChar char="○"/>
              <a:defRPr/>
            </a:lvl5pPr>
            <a:lvl6pPr marL="3657509" lvl="5" indent="-423323" algn="l" rtl="0">
              <a:lnSpc>
                <a:spcPct val="90000"/>
              </a:lnSpc>
              <a:spcBef>
                <a:spcPts val="1600"/>
              </a:spcBef>
              <a:spcAft>
                <a:spcPts val="0"/>
              </a:spcAft>
              <a:buClr>
                <a:schemeClr val="dk1"/>
              </a:buClr>
              <a:buSzPts val="1400"/>
              <a:buChar char="■"/>
              <a:defRPr/>
            </a:lvl6pPr>
            <a:lvl7pPr marL="4267093" lvl="6" indent="-423323" algn="l" rtl="0">
              <a:lnSpc>
                <a:spcPct val="90000"/>
              </a:lnSpc>
              <a:spcBef>
                <a:spcPts val="1600"/>
              </a:spcBef>
              <a:spcAft>
                <a:spcPts val="0"/>
              </a:spcAft>
              <a:buClr>
                <a:schemeClr val="dk1"/>
              </a:buClr>
              <a:buSzPts val="1400"/>
              <a:buChar char="●"/>
              <a:defRPr/>
            </a:lvl7pPr>
            <a:lvl8pPr marL="4876678" lvl="7" indent="-423323" algn="l" rtl="0">
              <a:lnSpc>
                <a:spcPct val="90000"/>
              </a:lnSpc>
              <a:spcBef>
                <a:spcPts val="1600"/>
              </a:spcBef>
              <a:spcAft>
                <a:spcPts val="0"/>
              </a:spcAft>
              <a:buClr>
                <a:schemeClr val="dk1"/>
              </a:buClr>
              <a:buSzPts val="1400"/>
              <a:buChar char="○"/>
              <a:defRPr/>
            </a:lvl8pPr>
            <a:lvl9pPr marL="5486263" lvl="8" indent="-423323" algn="l" rtl="0">
              <a:lnSpc>
                <a:spcPct val="90000"/>
              </a:lnSpc>
              <a:spcBef>
                <a:spcPts val="1600"/>
              </a:spcBef>
              <a:spcAft>
                <a:spcPts val="1600"/>
              </a:spcAft>
              <a:buClr>
                <a:schemeClr val="dk1"/>
              </a:buClr>
              <a:buSzPts val="1400"/>
              <a:buChar char="■"/>
              <a:defRPr/>
            </a:lvl9pPr>
          </a:lstStyle>
          <a:p>
            <a:endParaRPr/>
          </a:p>
        </p:txBody>
      </p:sp>
      <p:sp>
        <p:nvSpPr>
          <p:cNvPr id="53" name="Google Shape;53;p13"/>
          <p:cNvSpPr txBox="1"/>
          <p:nvPr/>
        </p:nvSpPr>
        <p:spPr>
          <a:xfrm>
            <a:off x="0" y="0"/>
            <a:ext cx="12192000" cy="379615"/>
          </a:xfrm>
          <a:prstGeom prst="rect">
            <a:avLst/>
          </a:prstGeom>
          <a:noFill/>
          <a:ln>
            <a:noFill/>
          </a:ln>
        </p:spPr>
        <p:txBody>
          <a:bodyPr spcFirstLastPara="1" wrap="square" lIns="91433" tIns="45700" rIns="91433" bIns="45700" anchor="t" anchorCtr="0">
            <a:spAutoFit/>
          </a:bodyPr>
          <a:lstStyle/>
          <a:p>
            <a:pPr marL="0" marR="0" lvl="0" indent="0" algn="l" rtl="0">
              <a:spcBef>
                <a:spcPts val="0"/>
              </a:spcBef>
              <a:spcAft>
                <a:spcPts val="0"/>
              </a:spcAft>
              <a:buNone/>
            </a:pPr>
            <a:endParaRPr sz="1867">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363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6DAF-EF59-24C5-4E6E-332D4AEAEC40}"/>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C1B216F0-4703-7322-7F18-D3E2DD631164}"/>
              </a:ext>
            </a:extLst>
          </p:cNvPr>
          <p:cNvSpPr>
            <a:spLocks noGrp="1"/>
          </p:cNvSpPr>
          <p:nvPr>
            <p:ph type="dt" sz="half" idx="10"/>
          </p:nvPr>
        </p:nvSpPr>
        <p:spPr/>
        <p:txBody>
          <a:bodyPr/>
          <a:lstStyle/>
          <a:p>
            <a:fld id="{6A4A1A58-22DE-E946-8941-86999067E879}" type="datetimeFigureOut">
              <a:rPr lang="nl-NL" smtClean="0"/>
              <a:t>20-5-2025</a:t>
            </a:fld>
            <a:endParaRPr lang="nl-NL"/>
          </a:p>
        </p:txBody>
      </p:sp>
      <p:sp>
        <p:nvSpPr>
          <p:cNvPr id="4" name="Footer Placeholder 3">
            <a:extLst>
              <a:ext uri="{FF2B5EF4-FFF2-40B4-BE49-F238E27FC236}">
                <a16:creationId xmlns:a16="http://schemas.microsoft.com/office/drawing/2014/main" id="{9063B759-D01A-0952-2750-4516EF5145B6}"/>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FD7BBD0D-2149-BA07-2949-36DCD340EE56}"/>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352072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EDE72F-0D3B-6836-531A-E43F18682B4F}"/>
              </a:ext>
            </a:extLst>
          </p:cNvPr>
          <p:cNvSpPr>
            <a:spLocks noGrp="1"/>
          </p:cNvSpPr>
          <p:nvPr>
            <p:ph type="dt" sz="half" idx="10"/>
          </p:nvPr>
        </p:nvSpPr>
        <p:spPr/>
        <p:txBody>
          <a:bodyPr/>
          <a:lstStyle/>
          <a:p>
            <a:fld id="{6A4A1A58-22DE-E946-8941-86999067E879}" type="datetimeFigureOut">
              <a:rPr lang="nl-NL" smtClean="0"/>
              <a:t>20-5-2025</a:t>
            </a:fld>
            <a:endParaRPr lang="nl-NL"/>
          </a:p>
        </p:txBody>
      </p:sp>
      <p:sp>
        <p:nvSpPr>
          <p:cNvPr id="3" name="Footer Placeholder 2">
            <a:extLst>
              <a:ext uri="{FF2B5EF4-FFF2-40B4-BE49-F238E27FC236}">
                <a16:creationId xmlns:a16="http://schemas.microsoft.com/office/drawing/2014/main" id="{4B72CBD8-7D3D-4E59-F659-7A716C43CB51}"/>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D8DE4513-33DD-6E1B-A2B3-58B4C46DD8AA}"/>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189054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BC4E-20C6-EFF3-D9BE-B141190022C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081AA2F4-5DD7-4A60-8DF9-7536CA0F4B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F4C7995D-3A16-F8D0-3CFB-C5B4996AF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9FC7ED5-E213-8A78-3BD8-CC32F09E2AAF}"/>
              </a:ext>
            </a:extLst>
          </p:cNvPr>
          <p:cNvSpPr>
            <a:spLocks noGrp="1"/>
          </p:cNvSpPr>
          <p:nvPr>
            <p:ph type="dt" sz="half" idx="10"/>
          </p:nvPr>
        </p:nvSpPr>
        <p:spPr/>
        <p:txBody>
          <a:bodyPr/>
          <a:lstStyle/>
          <a:p>
            <a:fld id="{6A4A1A58-22DE-E946-8941-86999067E879}" type="datetimeFigureOut">
              <a:rPr lang="nl-NL" smtClean="0"/>
              <a:t>20-5-2025</a:t>
            </a:fld>
            <a:endParaRPr lang="nl-NL"/>
          </a:p>
        </p:txBody>
      </p:sp>
      <p:sp>
        <p:nvSpPr>
          <p:cNvPr id="6" name="Footer Placeholder 5">
            <a:extLst>
              <a:ext uri="{FF2B5EF4-FFF2-40B4-BE49-F238E27FC236}">
                <a16:creationId xmlns:a16="http://schemas.microsoft.com/office/drawing/2014/main" id="{53084277-787E-D941-17F8-C471EC580C14}"/>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6155917B-D8E9-2DE4-EDF4-A0035F93A7A1}"/>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2318410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F71A5-DB1A-91C0-D48D-52E499115FF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A2CECC6D-C029-A97C-B26B-A26F77809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24593B0E-043C-BEA9-8A5F-3B4FDF37B1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04B2063-0F18-CC0B-A143-B85793E708FF}"/>
              </a:ext>
            </a:extLst>
          </p:cNvPr>
          <p:cNvSpPr>
            <a:spLocks noGrp="1"/>
          </p:cNvSpPr>
          <p:nvPr>
            <p:ph type="dt" sz="half" idx="10"/>
          </p:nvPr>
        </p:nvSpPr>
        <p:spPr/>
        <p:txBody>
          <a:bodyPr/>
          <a:lstStyle/>
          <a:p>
            <a:fld id="{6A4A1A58-22DE-E946-8941-86999067E879}" type="datetimeFigureOut">
              <a:rPr lang="nl-NL" smtClean="0"/>
              <a:t>20-5-2025</a:t>
            </a:fld>
            <a:endParaRPr lang="nl-NL"/>
          </a:p>
        </p:txBody>
      </p:sp>
      <p:sp>
        <p:nvSpPr>
          <p:cNvPr id="6" name="Footer Placeholder 5">
            <a:extLst>
              <a:ext uri="{FF2B5EF4-FFF2-40B4-BE49-F238E27FC236}">
                <a16:creationId xmlns:a16="http://schemas.microsoft.com/office/drawing/2014/main" id="{5C7367EC-B88B-67DC-99E3-643A5C487C7B}"/>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F0BE992-73C3-8258-5D11-7E4791842576}"/>
              </a:ext>
            </a:extLst>
          </p:cNvPr>
          <p:cNvSpPr>
            <a:spLocks noGrp="1"/>
          </p:cNvSpPr>
          <p:nvPr>
            <p:ph type="sldNum" sz="quarter" idx="12"/>
          </p:nvPr>
        </p:nvSpPr>
        <p:spPr/>
        <p:txBody>
          <a:bodyPr/>
          <a:lstStyle/>
          <a:p>
            <a:fld id="{1763A1B9-4DEA-1E43-AD83-BAF3F23B8B7D}" type="slidenum">
              <a:rPr lang="nl-NL" smtClean="0"/>
              <a:t>‹#›</a:t>
            </a:fld>
            <a:endParaRPr lang="nl-NL"/>
          </a:p>
        </p:txBody>
      </p:sp>
    </p:spTree>
    <p:extLst>
      <p:ext uri="{BB962C8B-B14F-4D97-AF65-F5344CB8AC3E}">
        <p14:creationId xmlns:p14="http://schemas.microsoft.com/office/powerpoint/2010/main" val="1905687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46D49E-28C7-A9BF-6C2C-EBA760732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293A3BA-D3EA-9B07-0326-26086EFD3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011722BC-F037-DBB5-4D7A-3FEB3E0B60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4A1A58-22DE-E946-8941-86999067E879}" type="datetimeFigureOut">
              <a:rPr lang="nl-NL" smtClean="0"/>
              <a:t>20-5-2025</a:t>
            </a:fld>
            <a:endParaRPr lang="nl-NL"/>
          </a:p>
        </p:txBody>
      </p:sp>
      <p:sp>
        <p:nvSpPr>
          <p:cNvPr id="5" name="Footer Placeholder 4">
            <a:extLst>
              <a:ext uri="{FF2B5EF4-FFF2-40B4-BE49-F238E27FC236}">
                <a16:creationId xmlns:a16="http://schemas.microsoft.com/office/drawing/2014/main" id="{05239B2F-A3B7-2E40-FE81-8E84F3134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NL"/>
          </a:p>
        </p:txBody>
      </p:sp>
      <p:sp>
        <p:nvSpPr>
          <p:cNvPr id="6" name="Slide Number Placeholder 5">
            <a:extLst>
              <a:ext uri="{FF2B5EF4-FFF2-40B4-BE49-F238E27FC236}">
                <a16:creationId xmlns:a16="http://schemas.microsoft.com/office/drawing/2014/main" id="{46B33122-8E98-4CAA-663F-9CF08585A2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763A1B9-4DEA-1E43-AD83-BAF3F23B8B7D}" type="slidenum">
              <a:rPr lang="nl-NL" smtClean="0"/>
              <a:t>‹#›</a:t>
            </a:fld>
            <a:endParaRPr lang="nl-NL"/>
          </a:p>
        </p:txBody>
      </p:sp>
    </p:spTree>
    <p:extLst>
      <p:ext uri="{BB962C8B-B14F-4D97-AF65-F5344CB8AC3E}">
        <p14:creationId xmlns:p14="http://schemas.microsoft.com/office/powerpoint/2010/main" val="212927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33514673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AInTox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9954191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39359474"/>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hyperlink" Target="https://www.v7labs.com/blog/yolo-object-detection" TargetMode="External"/><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4.xml"/><Relationship Id="rId5" Type="http://schemas.microsoft.com/office/2007/relationships/hdphoto" Target="../media/hdphoto1.wdp"/><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7.svg"/></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48550/arXiv.2310.186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48550/arXiv.2310.18689"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9.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Intelligence" TargetMode="External"/><Relationship Id="rId7"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hyperlink" Target="https://en.wikipedia.org/wiki/Artificial_intelligence" TargetMode="External"/><Relationship Id="rId5" Type="http://schemas.openxmlformats.org/officeDocument/2006/relationships/hyperlink" Target="https://en.wikipedia.org/wiki/Computer" TargetMode="External"/><Relationship Id="rId4" Type="http://schemas.openxmlformats.org/officeDocument/2006/relationships/hyperlink" Target="https://en.wikipedia.org/wiki/Machin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3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75.png"/><Relationship Id="rId5" Type="http://schemas.openxmlformats.org/officeDocument/2006/relationships/hyperlink" Target="https://github.com/ontox-project/en-tox" TargetMode="External"/><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007/s00204-023-03637-7" TargetMode="External"/><Relationship Id="rId2" Type="http://schemas.openxmlformats.org/officeDocument/2006/relationships/image" Target="../media/image78.jpeg"/><Relationship Id="rId1" Type="http://schemas.openxmlformats.org/officeDocument/2006/relationships/slideLayout" Target="../slideLayouts/slideLayout25.xml"/><Relationship Id="rId4" Type="http://schemas.openxmlformats.org/officeDocument/2006/relationships/hyperlink" Target="https://static-content.springer.com/esm/art%3A10.1007%2Fs00204-023-03637-7/MediaObjects/204_2023_3637_MOESM1_ESM.xlsx"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4.xml"/><Relationship Id="rId5" Type="http://schemas.openxmlformats.org/officeDocument/2006/relationships/hyperlink" Target="https://medium.com/@hari4om/word-embedding-d816f643140" TargetMode="Externa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81.svg"/></Relationships>
</file>

<file path=ppt/slides/_rels/slide57.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21.png"/><Relationship Id="rId18" Type="http://schemas.openxmlformats.org/officeDocument/2006/relationships/customXml" Target="../ink/ink7.xml"/><Relationship Id="rId3" Type="http://schemas.openxmlformats.org/officeDocument/2006/relationships/image" Target="../media/image82.png"/><Relationship Id="rId21" Type="http://schemas.openxmlformats.org/officeDocument/2006/relationships/hyperlink" Target="https://prodi.gy/" TargetMode="External"/><Relationship Id="rId7" Type="http://schemas.openxmlformats.org/officeDocument/2006/relationships/image" Target="../media/image190.png"/><Relationship Id="rId12" Type="http://schemas.openxmlformats.org/officeDocument/2006/relationships/customXml" Target="../ink/ink4.xml"/><Relationship Id="rId17" Type="http://schemas.openxmlformats.org/officeDocument/2006/relationships/image" Target="../media/image240.png"/><Relationship Id="rId2" Type="http://schemas.openxmlformats.org/officeDocument/2006/relationships/notesSlide" Target="../notesSlides/notesSlide20.xml"/><Relationship Id="rId16" Type="http://schemas.openxmlformats.org/officeDocument/2006/relationships/customXml" Target="../ink/ink6.xml"/><Relationship Id="rId20" Type="http://schemas.openxmlformats.org/officeDocument/2006/relationships/image" Target="../media/image85.png"/><Relationship Id="rId1" Type="http://schemas.openxmlformats.org/officeDocument/2006/relationships/slideLayout" Target="../slideLayouts/slideLayout24.xml"/><Relationship Id="rId6" Type="http://schemas.openxmlformats.org/officeDocument/2006/relationships/customXml" Target="../ink/ink1.xml"/><Relationship Id="rId11" Type="http://schemas.openxmlformats.org/officeDocument/2006/relationships/image" Target="../media/image210.png"/><Relationship Id="rId5" Type="http://schemas.openxmlformats.org/officeDocument/2006/relationships/image" Target="../media/image84.png"/><Relationship Id="rId15" Type="http://schemas.openxmlformats.org/officeDocument/2006/relationships/image" Target="../media/image230.png"/><Relationship Id="rId10" Type="http://schemas.openxmlformats.org/officeDocument/2006/relationships/customXml" Target="../ink/ink3.xml"/><Relationship Id="rId19" Type="http://schemas.openxmlformats.org/officeDocument/2006/relationships/image" Target="../media/image250.png"/><Relationship Id="rId4" Type="http://schemas.openxmlformats.org/officeDocument/2006/relationships/image" Target="../media/image83.png"/><Relationship Id="rId9" Type="http://schemas.openxmlformats.org/officeDocument/2006/relationships/image" Target="../media/image200.png"/><Relationship Id="rId14" Type="http://schemas.openxmlformats.org/officeDocument/2006/relationships/customXml" Target="../ink/ink5.xml"/></Relationships>
</file>

<file path=ppt/slides/_rels/slide5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hyperlink" Target="https://github.com/microsoft/graphrag" TargetMode="External"/><Relationship Id="rId1" Type="http://schemas.openxmlformats.org/officeDocument/2006/relationships/slideLayout" Target="../slideLayouts/slideLayout25.xml"/><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4.xml"/><Relationship Id="rId1" Type="http://schemas.openxmlformats.org/officeDocument/2006/relationships/video" Target="https://www.youtube.com/embed/Fs0t6SdODd8?feature=oembed" TargetMode="Externa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hyperlink" Target="http://dx.doi.org/10.3389/fnins.2019.00666" TargetMode="External"/><Relationship Id="rId2" Type="http://schemas.openxmlformats.org/officeDocument/2006/relationships/image" Target="../media/image98.pn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3" Type="http://schemas.openxmlformats.org/officeDocument/2006/relationships/hyperlink" Target="https://medium.datadriveninvestor.com/the-chinese-obliterated-openai-a-side-by-side-comparison-of-deepseek-r1-vs-openai-o1-for-finance-93a1b4343a82" TargetMode="External"/><Relationship Id="rId2" Type="http://schemas.openxmlformats.org/officeDocument/2006/relationships/image" Target="../media/image102.png"/><Relationship Id="rId1" Type="http://schemas.openxmlformats.org/officeDocument/2006/relationships/slideLayout" Target="../slideLayouts/slideLayout24.xml"/><Relationship Id="rId4" Type="http://schemas.openxmlformats.org/officeDocument/2006/relationships/hyperlink" Target="https://www.forbes.com/sites/maryroeloffs/2025/01/27/does-deepseek-censor-its-answers-we-asked-5-questions-on-sensitive-china-topics/" TargetMode="External"/></Relationships>
</file>

<file path=ppt/slides/_rels/slide72.xml.rels><?xml version="1.0" encoding="UTF-8" standalone="yes"?>
<Relationships xmlns="http://schemas.openxmlformats.org/package/2006/relationships"><Relationship Id="rId2" Type="http://schemas.openxmlformats.org/officeDocument/2006/relationships/hyperlink" Target="https://medium.com/@sangitapokhrel911/open-source-and-closed-source-llms-a-detailed-comparison-58d3107722e8" TargetMode="Externa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hyperlink" Target="https://medium.com/@sangitapokhrel911/open-source-and-closed-source-llms-a-detailed-comparison-58d3107722e8" TargetMode="Externa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P_fHJIYENdI" TargetMode="External"/><Relationship Id="rId2" Type="http://schemas.openxmlformats.org/officeDocument/2006/relationships/image" Target="../media/image19.jp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hyperlink" Target="https://alphafoldserver.com/" TargetMode="External"/><Relationship Id="rId2" Type="http://schemas.openxmlformats.org/officeDocument/2006/relationships/hyperlink" Target="https://www.uniprot.org/" TargetMode="Externa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Lecture</a:t>
            </a:r>
            <a:r>
              <a:rPr lang="nl-NL" sz="3200" dirty="0">
                <a:solidFill>
                  <a:schemeClr val="bg1"/>
                </a:solidFill>
              </a:rPr>
              <a:t> 3; Foundation </a:t>
            </a:r>
            <a:r>
              <a:rPr lang="nl-NL" sz="3200" dirty="0" err="1">
                <a:solidFill>
                  <a:schemeClr val="bg1"/>
                </a:solidFill>
              </a:rPr>
              <a:t>Models</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Michael Liem, PhD; </a:t>
            </a:r>
            <a:br>
              <a:rPr lang="nl-NL" sz="3200" dirty="0">
                <a:solidFill>
                  <a:schemeClr val="bg1"/>
                </a:solidFill>
              </a:rPr>
            </a:br>
            <a:r>
              <a:rPr lang="nl-NL" sz="3200" dirty="0">
                <a:solidFill>
                  <a:schemeClr val="bg1"/>
                </a:solidFill>
              </a:rPr>
              <a:t>(Marc Teunis, PhD;) Coert van Gemeren, PhD</a:t>
            </a: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471DD72-3D8F-D2D1-14F2-C09A8C40D9F1}"/>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1061186A-B5A4-7A42-59C8-77CB4564A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3742721A-9BD5-ECA3-D1F5-5830B01B55B5}"/>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D795D3BF-BA08-DDDA-F7B5-ABDB579069D6}"/>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What are foundation models?</a:t>
            </a:r>
          </a:p>
        </p:txBody>
      </p:sp>
      <p:sp>
        <p:nvSpPr>
          <p:cNvPr id="2" name="Date Placeholder 1">
            <a:extLst>
              <a:ext uri="{FF2B5EF4-FFF2-40B4-BE49-F238E27FC236}">
                <a16:creationId xmlns:a16="http://schemas.microsoft.com/office/drawing/2014/main" id="{C3727D70-3C52-1C9F-F876-F2EC1D7E1B5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331198B-C388-2305-3E62-5BC003521F9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E2DF6B0-CC69-ADBF-0D97-4BFEC59C52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220561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93" name="Rectangle 4199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4B07FE-517C-7632-9127-511CCDDE0AA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Foundation model definition</a:t>
            </a:r>
          </a:p>
        </p:txBody>
      </p:sp>
      <p:pic>
        <p:nvPicPr>
          <p:cNvPr id="41988" name="Picture 4" descr="Foundation Models">
            <a:extLst>
              <a:ext uri="{FF2B5EF4-FFF2-40B4-BE49-F238E27FC236}">
                <a16:creationId xmlns:a16="http://schemas.microsoft.com/office/drawing/2014/main" id="{ABB14C08-A015-FA48-DE4B-B8A41777CB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2784" y="256674"/>
            <a:ext cx="10843867" cy="609967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5EFB2D0-0A9A-7EB6-0D68-8CDBD19427F7}"/>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D3CF4B8-FD15-4FC4-80D3-C9F53E2BB92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1245ADD-1ADF-F399-C362-317B92BBBA17}"/>
              </a:ext>
            </a:extLst>
          </p:cNvPr>
          <p:cNvSpPr txBox="1"/>
          <p:nvPr/>
        </p:nvSpPr>
        <p:spPr>
          <a:xfrm>
            <a:off x="68376" y="6488668"/>
            <a:ext cx="60936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viso.ai</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deep-learning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/foundation-</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464145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64280-9FD4-8174-1DD4-B6BD181E4AB5}"/>
              </a:ext>
            </a:extLst>
          </p:cNvPr>
          <p:cNvSpPr>
            <a:spLocks noGrp="1"/>
          </p:cNvSpPr>
          <p:nvPr>
            <p:ph type="title"/>
          </p:nvPr>
        </p:nvSpPr>
        <p:spPr>
          <a:xfrm>
            <a:off x="252413" y="136525"/>
            <a:ext cx="10515600" cy="556546"/>
          </a:xfrm>
        </p:spPr>
        <p:txBody>
          <a:bodyPr>
            <a:normAutofit fontScale="90000"/>
          </a:bodyPr>
          <a:lstStyle/>
          <a:p>
            <a:r>
              <a:rPr lang="nl-NL" dirty="0" err="1"/>
              <a:t>Examples</a:t>
            </a:r>
            <a:r>
              <a:rPr lang="nl-NL" dirty="0"/>
              <a:t> of Foundation </a:t>
            </a:r>
            <a:r>
              <a:rPr lang="nl-NL" dirty="0" err="1"/>
              <a:t>Models</a:t>
            </a:r>
            <a:endParaRPr lang="nl-NL" dirty="0"/>
          </a:p>
        </p:txBody>
      </p:sp>
      <p:sp>
        <p:nvSpPr>
          <p:cNvPr id="3" name="Slide Number Placeholder 2">
            <a:extLst>
              <a:ext uri="{FF2B5EF4-FFF2-40B4-BE49-F238E27FC236}">
                <a16:creationId xmlns:a16="http://schemas.microsoft.com/office/drawing/2014/main" id="{662C40C7-97E2-CD03-89C6-266B4027EE9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3010" name="Picture 2" descr="Examples of foundation models">
            <a:extLst>
              <a:ext uri="{FF2B5EF4-FFF2-40B4-BE49-F238E27FC236}">
                <a16:creationId xmlns:a16="http://schemas.microsoft.com/office/drawing/2014/main" id="{577DEA5A-8E96-C951-8B48-0859B7C54B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1028898"/>
            <a:ext cx="9471025" cy="532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10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C7F75-0971-7F28-AAEB-B069E9536741}"/>
              </a:ext>
            </a:extLst>
          </p:cNvPr>
          <p:cNvSpPr>
            <a:spLocks noGrp="1"/>
          </p:cNvSpPr>
          <p:nvPr>
            <p:ph type="title"/>
          </p:nvPr>
        </p:nvSpPr>
        <p:spPr/>
        <p:txBody>
          <a:bodyPr>
            <a:normAutofit fontScale="90000"/>
          </a:bodyPr>
          <a:lstStyle/>
          <a:p>
            <a:r>
              <a:rPr lang="nl-NL" dirty="0" err="1"/>
              <a:t>Generic</a:t>
            </a:r>
            <a:r>
              <a:rPr lang="nl-NL" dirty="0"/>
              <a:t> filters</a:t>
            </a:r>
          </a:p>
        </p:txBody>
      </p:sp>
      <p:sp>
        <p:nvSpPr>
          <p:cNvPr id="3" name="Slide Number Placeholder 2">
            <a:extLst>
              <a:ext uri="{FF2B5EF4-FFF2-40B4-BE49-F238E27FC236}">
                <a16:creationId xmlns:a16="http://schemas.microsoft.com/office/drawing/2014/main" id="{4897A86E-1CCD-E3CF-3FB7-064EA3AE5B46}"/>
              </a:ext>
            </a:extLst>
          </p:cNvPr>
          <p:cNvSpPr>
            <a:spLocks noGrp="1"/>
          </p:cNvSpPr>
          <p:nvPr>
            <p:ph type="sldNum" sz="quarter" idx="10"/>
          </p:nvPr>
        </p:nvSpPr>
        <p:spPr/>
        <p:txBody>
          <a:bodyPr/>
          <a:lstStyle/>
          <a:p>
            <a:fld id="{BD3CF4B8-FD15-4FC4-80D3-C9F53E2BB922}" type="slidenum">
              <a:rPr lang="sk-SK" smtClean="0"/>
              <a:pPr/>
              <a:t>13</a:t>
            </a:fld>
            <a:endParaRPr lang="sk-SK">
              <a:latin typeface="Verdana" panose="020B0604030504040204" pitchFamily="34" charset="0"/>
              <a:ea typeface="Verdana" panose="020B0604030504040204" pitchFamily="34" charset="0"/>
            </a:endParaRPr>
          </a:p>
        </p:txBody>
      </p:sp>
      <p:sp>
        <p:nvSpPr>
          <p:cNvPr id="4" name="Text Placeholder 3">
            <a:extLst>
              <a:ext uri="{FF2B5EF4-FFF2-40B4-BE49-F238E27FC236}">
                <a16:creationId xmlns:a16="http://schemas.microsoft.com/office/drawing/2014/main" id="{76DAFF57-4ABF-23DD-F7FF-55A3A8C1DE91}"/>
              </a:ext>
            </a:extLst>
          </p:cNvPr>
          <p:cNvSpPr>
            <a:spLocks noGrp="1"/>
          </p:cNvSpPr>
          <p:nvPr>
            <p:ph type="body" sz="quarter" idx="11"/>
          </p:nvPr>
        </p:nvSpPr>
        <p:spPr/>
        <p:txBody>
          <a:bodyPr/>
          <a:lstStyle/>
          <a:p>
            <a:endParaRPr lang="nl-NL" dirty="0"/>
          </a:p>
        </p:txBody>
      </p:sp>
      <p:pic>
        <p:nvPicPr>
          <p:cNvPr id="7" name="Picture 2">
            <a:extLst>
              <a:ext uri="{FF2B5EF4-FFF2-40B4-BE49-F238E27FC236}">
                <a16:creationId xmlns:a16="http://schemas.microsoft.com/office/drawing/2014/main" id="{C8928AEB-327D-80B9-CDFD-CF9EAAC487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500" t="14370"/>
          <a:stretch/>
        </p:blipFill>
        <p:spPr bwMode="auto">
          <a:xfrm>
            <a:off x="948343" y="1419225"/>
            <a:ext cx="10295314" cy="388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79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3CC4AA-DAAF-A2C8-D335-B1585ED479F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44034" name="Picture 2" descr="Real-time machine learning in computer vision with YOLOv7">
            <a:extLst>
              <a:ext uri="{FF2B5EF4-FFF2-40B4-BE49-F238E27FC236}">
                <a16:creationId xmlns:a16="http://schemas.microsoft.com/office/drawing/2014/main" id="{067C3B58-7DBB-AAC6-9695-3A01C05F2C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60" y="-1927860"/>
            <a:ext cx="11714480" cy="8785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7E915A-8615-E440-8ECC-27920A0DB616}"/>
              </a:ext>
            </a:extLst>
          </p:cNvPr>
          <p:cNvSpPr txBox="1"/>
          <p:nvPr/>
        </p:nvSpPr>
        <p:spPr>
          <a:xfrm>
            <a:off x="2311187" y="0"/>
            <a:ext cx="8311093"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YOLO (</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You</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Only</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-Look-</a:t>
            </a:r>
            <a:r>
              <a:rPr kumimoji="0" lang="nl-NL" sz="2800" b="0" i="0" u="none" strike="noStrike" kern="1200" cap="none" spc="0" normalizeH="0" baseline="0" noProof="0" dirty="0" err="1">
                <a:ln>
                  <a:noFill/>
                </a:ln>
                <a:solidFill>
                  <a:prstClr val="black"/>
                </a:solidFill>
                <a:effectLst/>
                <a:uLnTx/>
                <a:uFillTx/>
                <a:latin typeface="Calibri" panose="020F0502020204030204"/>
                <a:ea typeface="+mn-ea"/>
                <a:cs typeface="+mn-cs"/>
              </a:rPr>
              <a:t>Once</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https://www.v7labs.com/blog/yolo-object-detection</a:t>
            </a:r>
            <a:r>
              <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76962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oe kan Chat GPT meteen jouw bedrijf helpen? - Infrastructuur">
            <a:extLst>
              <a:ext uri="{FF2B5EF4-FFF2-40B4-BE49-F238E27FC236}">
                <a16:creationId xmlns:a16="http://schemas.microsoft.com/office/drawing/2014/main" id="{F7E4E4EE-A793-E309-E14A-9776ACDF1B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25"/>
          <a:stretch/>
        </p:blipFill>
        <p:spPr bwMode="auto">
          <a:xfrm>
            <a:off x="-84308" y="0"/>
            <a:ext cx="12336505" cy="69379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Optimus Prime (IDW) | VS Battles Wiki | Fandom">
            <a:extLst>
              <a:ext uri="{FF2B5EF4-FFF2-40B4-BE49-F238E27FC236}">
                <a16:creationId xmlns:a16="http://schemas.microsoft.com/office/drawing/2014/main" id="{B059A26A-1328-5B04-BCDC-E232D520F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8" y="1187459"/>
            <a:ext cx="3763297" cy="567054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B54513-6190-5AF5-014E-D0464EF7072A}"/>
              </a:ext>
            </a:extLst>
          </p:cNvPr>
          <p:cNvSpPr txBox="1"/>
          <p:nvPr/>
        </p:nvSpPr>
        <p:spPr>
          <a:xfrm>
            <a:off x="-84308" y="136525"/>
            <a:ext cx="1229154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Generative</a:t>
            </a: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  Pre-</a:t>
            </a: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Trained</a:t>
            </a:r>
            <a:r>
              <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rPr>
              <a:t> </a:t>
            </a:r>
            <a:r>
              <a:rPr lang="nl-NL" sz="4000" dirty="0">
                <a:solidFill>
                  <a:prstClr val="black"/>
                </a:solidFill>
                <a:latin typeface="Aptos" panose="02110004020202020204"/>
              </a:rPr>
              <a:t> </a:t>
            </a:r>
            <a:r>
              <a:rPr kumimoji="0" lang="nl-NL" sz="4000" b="0" i="0" u="none" strike="noStrike" kern="1200" cap="none" spc="0" normalizeH="0" baseline="0" noProof="0" dirty="0" err="1">
                <a:ln>
                  <a:noFill/>
                </a:ln>
                <a:solidFill>
                  <a:prstClr val="black"/>
                </a:solidFill>
                <a:effectLst/>
                <a:uLnTx/>
                <a:uFillTx/>
                <a:latin typeface="Aptos" panose="02110004020202020204"/>
                <a:ea typeface="+mn-ea"/>
                <a:cs typeface="+mn-cs"/>
              </a:rPr>
              <a:t>Transformer</a:t>
            </a:r>
            <a:endParaRPr kumimoji="0" lang="nl-NL" sz="4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 name="Date Placeholder 1">
            <a:extLst>
              <a:ext uri="{FF2B5EF4-FFF2-40B4-BE49-F238E27FC236}">
                <a16:creationId xmlns:a16="http://schemas.microsoft.com/office/drawing/2014/main" id="{047A6D2D-5E58-9D08-8B17-E42A1C322AB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92C5F14-C8CA-3313-405E-F9E6C33A35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1661B46-086A-D59F-0A8F-4AE3D808624A}"/>
              </a:ext>
            </a:extLst>
          </p:cNvPr>
          <p:cNvSpPr txBox="1"/>
          <p:nvPr/>
        </p:nvSpPr>
        <p:spPr>
          <a:xfrm>
            <a:off x="3996355" y="6273225"/>
            <a:ext cx="436054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Robots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depicted</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are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Optimus</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Prime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Megatron</a:t>
            </a:r>
            <a:r>
              <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rPr>
              <a:t>, Hasbro </a:t>
            </a: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Transformers</a:t>
            </a:r>
            <a:endPar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ACCBE9D9-24E4-932B-C71C-AC328AAFA4E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667" b="99667" l="4933" r="97758">
                        <a14:foregroundMark x1="70404" y1="36667" x2="85650" y2="33667"/>
                        <a14:foregroundMark x1="85650" y1="33667" x2="84753" y2="19000"/>
                        <a14:foregroundMark x1="84753" y1="19000" x2="75336" y2="9667"/>
                        <a14:foregroundMark x1="75336" y1="9667" x2="62780" y2="14333"/>
                        <a14:foregroundMark x1="62780" y1="14333" x2="53812" y2="6667"/>
                        <a14:foregroundMark x1="53812" y1="6667" x2="38565" y2="5000"/>
                        <a14:foregroundMark x1="38565" y1="5000" x2="26009" y2="8000"/>
                        <a14:foregroundMark x1="26009" y1="8000" x2="14798" y2="16333"/>
                        <a14:foregroundMark x1="14798" y1="16333" x2="2691" y2="11667"/>
                        <a14:foregroundMark x1="2691" y1="11667" x2="6278" y2="22667"/>
                        <a14:foregroundMark x1="6278" y1="22667" x2="13901" y2="25667"/>
                        <a14:foregroundMark x1="69058" y1="40000" x2="71749" y2="54333"/>
                        <a14:foregroundMark x1="71749" y1="54333" x2="69058" y2="40333"/>
                        <a14:foregroundMark x1="69058" y1="40333" x2="65919" y2="37667"/>
                        <a14:foregroundMark x1="84753" y1="75667" x2="91928" y2="84667"/>
                        <a14:foregroundMark x1="91928" y1="84667" x2="94170" y2="95000"/>
                        <a14:foregroundMark x1="94170" y1="95000" x2="79821" y2="96667"/>
                        <a14:foregroundMark x1="79821" y1="96667" x2="63677" y2="95333"/>
                        <a14:foregroundMark x1="63677" y1="95333" x2="56054" y2="91000"/>
                        <a14:foregroundMark x1="62780" y1="98667" x2="89686" y2="99000"/>
                        <a14:foregroundMark x1="89686" y1="99000" x2="93274" y2="91667"/>
                        <a14:foregroundMark x1="98206" y1="97333" x2="97758" y2="99667"/>
                        <a14:foregroundMark x1="4933" y1="98000" x2="5830" y2="95667"/>
                        <a14:foregroundMark x1="55605" y1="4667" x2="52915" y2="5000"/>
                        <a14:foregroundMark x1="88341" y1="26667" x2="86996" y2="29000"/>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6896" y="1607608"/>
            <a:ext cx="3986644" cy="536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67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331F6-29F2-7624-2609-1EF0F37CFD1F}"/>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How to train your …</a:t>
            </a:r>
            <a:br>
              <a:rPr lang="en-US" sz="5400" dirty="0"/>
            </a:br>
            <a:r>
              <a:rPr lang="en-US" sz="5400" dirty="0"/>
              <a:t>LLM</a:t>
            </a:r>
          </a:p>
        </p:txBody>
      </p:sp>
      <p:sp>
        <p:nvSpPr>
          <p:cNvPr id="4" name="Date Placeholder 3">
            <a:extLst>
              <a:ext uri="{FF2B5EF4-FFF2-40B4-BE49-F238E27FC236}">
                <a16:creationId xmlns:a16="http://schemas.microsoft.com/office/drawing/2014/main" id="{E0BAE6A2-07C4-CCB7-0A03-08505345CE4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p>
        </p:txBody>
      </p:sp>
      <p:sp>
        <p:nvSpPr>
          <p:cNvPr id="5" name="Footer Placeholder 4">
            <a:extLst>
              <a:ext uri="{FF2B5EF4-FFF2-40B4-BE49-F238E27FC236}">
                <a16:creationId xmlns:a16="http://schemas.microsoft.com/office/drawing/2014/main" id="{3C07B8B7-2BAE-3402-B0DD-30ED97EFC3F9}"/>
              </a:ext>
            </a:extLst>
          </p:cNvPr>
          <p:cNvSpPr>
            <a:spLocks noGrp="1"/>
          </p:cNvSpPr>
          <p:nvPr>
            <p:ph type="ftr" sz="quarter" idx="11"/>
          </p:nvPr>
        </p:nvSpPr>
        <p:spPr>
          <a:xfrm>
            <a:off x="6105278" y="6356350"/>
            <a:ext cx="41148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AInTox</a:t>
            </a:r>
          </a:p>
        </p:txBody>
      </p:sp>
      <p:sp>
        <p:nvSpPr>
          <p:cNvPr id="6" name="Slide Number Placeholder 5">
            <a:extLst>
              <a:ext uri="{FF2B5EF4-FFF2-40B4-BE49-F238E27FC236}">
                <a16:creationId xmlns:a16="http://schemas.microsoft.com/office/drawing/2014/main" id="{07FBF648-F782-BA81-E2FC-7167C09F07CF}"/>
              </a:ext>
            </a:extLst>
          </p:cNvPr>
          <p:cNvSpPr>
            <a:spLocks noGrp="1"/>
          </p:cNvSpPr>
          <p:nvPr>
            <p:ph type="sldNum" sz="quarter" idx="12"/>
          </p:nvPr>
        </p:nvSpPr>
        <p:spPr>
          <a:xfrm>
            <a:off x="10591800" y="6356350"/>
            <a:ext cx="7620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3AD08E1-87A6-F5F0-5BB7-AF29CBE634D0}"/>
              </a:ext>
            </a:extLst>
          </p:cNvPr>
          <p:cNvPicPr>
            <a:picLocks noChangeAspect="1"/>
          </p:cNvPicPr>
          <p:nvPr/>
        </p:nvPicPr>
        <p:blipFill>
          <a:blip r:embed="rId2"/>
          <a:stretch>
            <a:fillRect/>
          </a:stretch>
        </p:blipFill>
        <p:spPr>
          <a:xfrm>
            <a:off x="5334000" y="0"/>
            <a:ext cx="6858000" cy="6858000"/>
          </a:xfrm>
          <a:prstGeom prst="rect">
            <a:avLst/>
          </a:prstGeom>
        </p:spPr>
      </p:pic>
      <p:sp>
        <p:nvSpPr>
          <p:cNvPr id="9" name="TextBox 8">
            <a:extLst>
              <a:ext uri="{FF2B5EF4-FFF2-40B4-BE49-F238E27FC236}">
                <a16:creationId xmlns:a16="http://schemas.microsoft.com/office/drawing/2014/main" id="{7B81ADE6-4AB2-A53E-ADB4-1A5E4E22BAE5}"/>
              </a:ext>
            </a:extLst>
          </p:cNvPr>
          <p:cNvSpPr txBox="1"/>
          <p:nvPr/>
        </p:nvSpPr>
        <p:spPr>
          <a:xfrm>
            <a:off x="136724" y="5681542"/>
            <a:ext cx="448762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Image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help of GPT-4o,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January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2025</a:t>
            </a:r>
          </a:p>
        </p:txBody>
      </p:sp>
    </p:spTree>
    <p:extLst>
      <p:ext uri="{BB962C8B-B14F-4D97-AF65-F5344CB8AC3E}">
        <p14:creationId xmlns:p14="http://schemas.microsoft.com/office/powerpoint/2010/main" val="2793500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D5623-88A9-58BB-8589-EB3FFFC820BB}"/>
              </a:ext>
            </a:extLst>
          </p:cNvPr>
          <p:cNvSpPr>
            <a:spLocks noGrp="1"/>
          </p:cNvSpPr>
          <p:nvPr>
            <p:ph type="title"/>
          </p:nvPr>
        </p:nvSpPr>
        <p:spPr>
          <a:xfrm>
            <a:off x="408603" y="0"/>
            <a:ext cx="10515600" cy="1325563"/>
          </a:xfrm>
        </p:spPr>
        <p:txBody>
          <a:bodyPr>
            <a:normAutofit/>
          </a:bodyPr>
          <a:lstStyle/>
          <a:p>
            <a:r>
              <a:rPr lang="en-US" sz="4000" b="1" noProof="0" dirty="0"/>
              <a:t>What is needed to build and LLM?</a:t>
            </a:r>
          </a:p>
        </p:txBody>
      </p:sp>
      <p:sp>
        <p:nvSpPr>
          <p:cNvPr id="3" name="Content Placeholder 2">
            <a:extLst>
              <a:ext uri="{FF2B5EF4-FFF2-40B4-BE49-F238E27FC236}">
                <a16:creationId xmlns:a16="http://schemas.microsoft.com/office/drawing/2014/main" id="{852F463D-426A-4FC3-201A-CF5C29D76F29}"/>
              </a:ext>
            </a:extLst>
          </p:cNvPr>
          <p:cNvSpPr>
            <a:spLocks noGrp="1"/>
          </p:cNvSpPr>
          <p:nvPr>
            <p:ph idx="1"/>
          </p:nvPr>
        </p:nvSpPr>
        <p:spPr>
          <a:xfrm>
            <a:off x="546253" y="3321385"/>
            <a:ext cx="1472381" cy="1487846"/>
          </a:xfrm>
        </p:spPr>
        <p:txBody>
          <a:bodyPr/>
          <a:lstStyle/>
          <a:p>
            <a:pPr marL="0" indent="0">
              <a:buNone/>
            </a:pPr>
            <a:r>
              <a:rPr lang="en-US" noProof="0" dirty="0"/>
              <a:t>LLM = </a:t>
            </a:r>
          </a:p>
        </p:txBody>
      </p:sp>
      <p:sp>
        <p:nvSpPr>
          <p:cNvPr id="7" name="Rounded Rectangle 6">
            <a:extLst>
              <a:ext uri="{FF2B5EF4-FFF2-40B4-BE49-F238E27FC236}">
                <a16:creationId xmlns:a16="http://schemas.microsoft.com/office/drawing/2014/main" id="{CF1B3855-0255-D242-3475-B1507790F078}"/>
              </a:ext>
            </a:extLst>
          </p:cNvPr>
          <p:cNvSpPr/>
          <p:nvPr/>
        </p:nvSpPr>
        <p:spPr>
          <a:xfrm>
            <a:off x="1820194" y="3040002"/>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Much</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Training data</a:t>
            </a:r>
          </a:p>
        </p:txBody>
      </p:sp>
      <p:sp>
        <p:nvSpPr>
          <p:cNvPr id="8" name="Rounded Rectangle 7">
            <a:extLst>
              <a:ext uri="{FF2B5EF4-FFF2-40B4-BE49-F238E27FC236}">
                <a16:creationId xmlns:a16="http://schemas.microsoft.com/office/drawing/2014/main" id="{FA7FCE5B-584F-F947-149F-E0AE382E053A}"/>
              </a:ext>
            </a:extLst>
          </p:cNvPr>
          <p:cNvSpPr/>
          <p:nvPr/>
        </p:nvSpPr>
        <p:spPr>
          <a:xfrm>
            <a:off x="4781499" y="3050124"/>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Deep</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Learning Architecture</a:t>
            </a:r>
          </a:p>
        </p:txBody>
      </p:sp>
      <p:sp>
        <p:nvSpPr>
          <p:cNvPr id="9" name="Rounded Rectangle 8">
            <a:extLst>
              <a:ext uri="{FF2B5EF4-FFF2-40B4-BE49-F238E27FC236}">
                <a16:creationId xmlns:a16="http://schemas.microsoft.com/office/drawing/2014/main" id="{FB70C981-4DEB-5C36-0AC7-0DBBFF777FB5}"/>
              </a:ext>
            </a:extLst>
          </p:cNvPr>
          <p:cNvSpPr/>
          <p:nvPr/>
        </p:nvSpPr>
        <p:spPr>
          <a:xfrm>
            <a:off x="7828932" y="3050124"/>
            <a:ext cx="2406446" cy="115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853CF8B9-325C-FFB5-34D2-48F2D06E9561}"/>
              </a:ext>
            </a:extLst>
          </p:cNvPr>
          <p:cNvSpPr txBox="1"/>
          <p:nvPr/>
        </p:nvSpPr>
        <p:spPr>
          <a:xfrm>
            <a:off x="4259828" y="3141979"/>
            <a:ext cx="5549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11" name="TextBox 10">
            <a:extLst>
              <a:ext uri="{FF2B5EF4-FFF2-40B4-BE49-F238E27FC236}">
                <a16:creationId xmlns:a16="http://schemas.microsoft.com/office/drawing/2014/main" id="{758F10B7-DBA0-F092-0659-177B6DFA51E6}"/>
              </a:ext>
            </a:extLst>
          </p:cNvPr>
          <p:cNvSpPr txBox="1"/>
          <p:nvPr/>
        </p:nvSpPr>
        <p:spPr>
          <a:xfrm>
            <a:off x="7227278" y="3141978"/>
            <a:ext cx="5549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4" name="Date Placeholder 3">
            <a:extLst>
              <a:ext uri="{FF2B5EF4-FFF2-40B4-BE49-F238E27FC236}">
                <a16:creationId xmlns:a16="http://schemas.microsoft.com/office/drawing/2014/main" id="{1311A5E3-32AE-0DDF-3493-6D7F21F9DFD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3DE115D-BE80-E767-6518-0A12744F1E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B7CF8B43-7F9C-F9D9-07AC-C0C53BEAF1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Cloud 11">
            <a:extLst>
              <a:ext uri="{FF2B5EF4-FFF2-40B4-BE49-F238E27FC236}">
                <a16:creationId xmlns:a16="http://schemas.microsoft.com/office/drawing/2014/main" id="{307DFE29-4984-01A7-9A23-D6029373A4E1}"/>
              </a:ext>
            </a:extLst>
          </p:cNvPr>
          <p:cNvSpPr/>
          <p:nvPr/>
        </p:nvSpPr>
        <p:spPr>
          <a:xfrm>
            <a:off x="4166082" y="3927328"/>
            <a:ext cx="3637280" cy="187153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Everything</a:t>
            </a:r>
            <a:r>
              <a:rPr lang="nl-NL" dirty="0"/>
              <a:t> is </a:t>
            </a:r>
            <a:r>
              <a:rPr lang="nl-NL" dirty="0" err="1"/>
              <a:t>vectors</a:t>
            </a:r>
            <a:r>
              <a:rPr lang="nl-NL" dirty="0"/>
              <a:t>!</a:t>
            </a:r>
          </a:p>
        </p:txBody>
      </p:sp>
    </p:spTree>
    <p:extLst>
      <p:ext uri="{BB962C8B-B14F-4D97-AF65-F5344CB8AC3E}">
        <p14:creationId xmlns:p14="http://schemas.microsoft.com/office/powerpoint/2010/main" val="121427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08FE3-DE81-956B-CB30-6B6E4310A05F}"/>
              </a:ext>
            </a:extLst>
          </p:cNvPr>
          <p:cNvSpPr>
            <a:spLocks noGrp="1"/>
          </p:cNvSpPr>
          <p:nvPr>
            <p:ph type="title"/>
          </p:nvPr>
        </p:nvSpPr>
        <p:spPr/>
        <p:txBody>
          <a:bodyPr/>
          <a:lstStyle/>
          <a:p>
            <a:r>
              <a:rPr lang="en-US" noProof="0" dirty="0"/>
              <a:t>Training data</a:t>
            </a:r>
          </a:p>
        </p:txBody>
      </p:sp>
      <p:sp>
        <p:nvSpPr>
          <p:cNvPr id="3" name="Content Placeholder 2">
            <a:extLst>
              <a:ext uri="{FF2B5EF4-FFF2-40B4-BE49-F238E27FC236}">
                <a16:creationId xmlns:a16="http://schemas.microsoft.com/office/drawing/2014/main" id="{19959E5C-D2CA-A853-AEC9-DCF9158E6AC2}"/>
              </a:ext>
            </a:extLst>
          </p:cNvPr>
          <p:cNvSpPr>
            <a:spLocks noGrp="1"/>
          </p:cNvSpPr>
          <p:nvPr>
            <p:ph idx="1"/>
          </p:nvPr>
        </p:nvSpPr>
        <p:spPr>
          <a:xfrm>
            <a:off x="838200" y="1825018"/>
            <a:ext cx="10515600" cy="4351338"/>
          </a:xfrm>
        </p:spPr>
        <p:txBody>
          <a:bodyPr/>
          <a:lstStyle/>
          <a:p>
            <a:pPr marL="0" indent="0">
              <a:buNone/>
            </a:pPr>
            <a:r>
              <a:rPr lang="en-US" noProof="0" dirty="0"/>
              <a:t>1 Gb text = ~178 M words</a:t>
            </a:r>
          </a:p>
          <a:p>
            <a:pPr marL="0" indent="0">
              <a:buNone/>
            </a:pPr>
            <a:r>
              <a:rPr lang="en-US" noProof="0" dirty="0"/>
              <a:t>GPT-3 was trained on 45 Tb text data</a:t>
            </a:r>
          </a:p>
          <a:p>
            <a:pPr marL="0" indent="0">
              <a:buNone/>
            </a:pPr>
            <a:r>
              <a:rPr lang="en-US" noProof="0" dirty="0"/>
              <a:t>45,000 * 178,000,000 =</a:t>
            </a:r>
          </a:p>
          <a:p>
            <a:pPr marL="0" indent="0">
              <a:buNone/>
            </a:pPr>
            <a:r>
              <a:rPr lang="en-US" noProof="0" dirty="0"/>
              <a:t>~8 Billion (*10</a:t>
            </a:r>
            <a:r>
              <a:rPr lang="en-US" baseline="30000" noProof="0" dirty="0"/>
              <a:t>12</a:t>
            </a:r>
            <a:r>
              <a:rPr lang="en-US" noProof="0" dirty="0"/>
              <a:t>) words</a:t>
            </a:r>
          </a:p>
          <a:p>
            <a:pPr marL="0" indent="0">
              <a:buNone/>
            </a:pPr>
            <a:endParaRPr lang="en-US" baseline="30000" noProof="0" dirty="0"/>
          </a:p>
          <a:p>
            <a:pPr marL="0" indent="0">
              <a:buNone/>
            </a:pPr>
            <a:r>
              <a:rPr lang="en-US" noProof="0" dirty="0"/>
              <a:t>GPT-4 was trained on </a:t>
            </a:r>
          </a:p>
          <a:p>
            <a:pPr marL="0" indent="0">
              <a:buNone/>
            </a:pPr>
            <a:r>
              <a:rPr lang="en-US" noProof="0" dirty="0"/>
              <a:t>possibly Petabytes (*10</a:t>
            </a:r>
            <a:r>
              <a:rPr lang="en-US" baseline="30000" noProof="0" dirty="0"/>
              <a:t>15</a:t>
            </a:r>
            <a:r>
              <a:rPr lang="en-US" noProof="0" dirty="0"/>
              <a:t>)</a:t>
            </a:r>
            <a:endParaRPr lang="en-US" baseline="30000" noProof="0" dirty="0"/>
          </a:p>
          <a:p>
            <a:pPr marL="0" indent="0">
              <a:buNone/>
            </a:pPr>
            <a:r>
              <a:rPr lang="en-US" noProof="0" dirty="0"/>
              <a:t>of text data</a:t>
            </a:r>
          </a:p>
          <a:p>
            <a:pPr marL="0" indent="0">
              <a:buNone/>
            </a:pPr>
            <a:endParaRPr lang="en-US" baseline="30000" noProof="0" dirty="0"/>
          </a:p>
        </p:txBody>
      </p:sp>
      <p:pic>
        <p:nvPicPr>
          <p:cNvPr id="7" name="Graphic 6" descr="Books with solid fill">
            <a:extLst>
              <a:ext uri="{FF2B5EF4-FFF2-40B4-BE49-F238E27FC236}">
                <a16:creationId xmlns:a16="http://schemas.microsoft.com/office/drawing/2014/main" id="{2320958A-ADF5-9738-1104-9F30F13539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0973" y="1307395"/>
            <a:ext cx="2374490" cy="2374490"/>
          </a:xfrm>
          <a:prstGeom prst="rect">
            <a:avLst/>
          </a:prstGeom>
        </p:spPr>
      </p:pic>
      <p:pic>
        <p:nvPicPr>
          <p:cNvPr id="8" name="Graphic 7" descr="Contract with solid fill">
            <a:extLst>
              <a:ext uri="{FF2B5EF4-FFF2-40B4-BE49-F238E27FC236}">
                <a16:creationId xmlns:a16="http://schemas.microsoft.com/office/drawing/2014/main" id="{2E36DE8F-AFB5-7ED7-44A4-547DA9E87F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600053" cy="1600053"/>
          </a:xfrm>
          <a:prstGeom prst="rect">
            <a:avLst/>
          </a:prstGeom>
        </p:spPr>
      </p:pic>
      <p:pic>
        <p:nvPicPr>
          <p:cNvPr id="9" name="Graphic 8" descr="Document with solid fill">
            <a:extLst>
              <a:ext uri="{FF2B5EF4-FFF2-40B4-BE49-F238E27FC236}">
                <a16:creationId xmlns:a16="http://schemas.microsoft.com/office/drawing/2014/main" id="{8EDCC80B-DD3D-021E-BB36-80D4289EA2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0348" y="3222523"/>
            <a:ext cx="1740251" cy="1740251"/>
          </a:xfrm>
          <a:prstGeom prst="rect">
            <a:avLst/>
          </a:prstGeom>
        </p:spPr>
      </p:pic>
      <p:pic>
        <p:nvPicPr>
          <p:cNvPr id="10" name="Graphic 9" descr="Books with solid fill">
            <a:extLst>
              <a:ext uri="{FF2B5EF4-FFF2-40B4-BE49-F238E27FC236}">
                <a16:creationId xmlns:a16="http://schemas.microsoft.com/office/drawing/2014/main" id="{13E70F3F-C24F-4B16-66CD-AB6E51B014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84488" y="3694177"/>
            <a:ext cx="2374490" cy="2374490"/>
          </a:xfrm>
          <a:prstGeom prst="rect">
            <a:avLst/>
          </a:prstGeom>
        </p:spPr>
      </p:pic>
      <p:pic>
        <p:nvPicPr>
          <p:cNvPr id="11" name="Graphic 10" descr="Document with solid fill">
            <a:extLst>
              <a:ext uri="{FF2B5EF4-FFF2-40B4-BE49-F238E27FC236}">
                <a16:creationId xmlns:a16="http://schemas.microsoft.com/office/drawing/2014/main" id="{1FC6A86C-B1BE-6D74-AC91-3FC648C44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43595" y="4135929"/>
            <a:ext cx="1740251" cy="1740251"/>
          </a:xfrm>
          <a:prstGeom prst="rect">
            <a:avLst/>
          </a:prstGeom>
        </p:spPr>
      </p:pic>
      <p:pic>
        <p:nvPicPr>
          <p:cNvPr id="12" name="Graphic 11" descr="Contract with solid fill">
            <a:extLst>
              <a:ext uri="{FF2B5EF4-FFF2-40B4-BE49-F238E27FC236}">
                <a16:creationId xmlns:a16="http://schemas.microsoft.com/office/drawing/2014/main" id="{E458F5B6-EE1C-5939-3E93-668C6336F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4468614"/>
            <a:ext cx="1600053" cy="1600053"/>
          </a:xfrm>
          <a:prstGeom prst="rect">
            <a:avLst/>
          </a:prstGeom>
        </p:spPr>
      </p:pic>
      <p:pic>
        <p:nvPicPr>
          <p:cNvPr id="13" name="Graphic 12" descr="Contract with solid fill">
            <a:extLst>
              <a:ext uri="{FF2B5EF4-FFF2-40B4-BE49-F238E27FC236}">
                <a16:creationId xmlns:a16="http://schemas.microsoft.com/office/drawing/2014/main" id="{E98FEC43-5C46-EE53-65D9-068D638A7B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3392" y="2776034"/>
            <a:ext cx="1600053" cy="1600053"/>
          </a:xfrm>
          <a:prstGeom prst="rect">
            <a:avLst/>
          </a:prstGeom>
        </p:spPr>
      </p:pic>
      <p:sp>
        <p:nvSpPr>
          <p:cNvPr id="15" name="TextBox 14">
            <a:extLst>
              <a:ext uri="{FF2B5EF4-FFF2-40B4-BE49-F238E27FC236}">
                <a16:creationId xmlns:a16="http://schemas.microsoft.com/office/drawing/2014/main" id="{97D35F46-7F11-DE14-CA9B-C0D14C3FB81E}"/>
              </a:ext>
            </a:extLst>
          </p:cNvPr>
          <p:cNvSpPr txBox="1"/>
          <p:nvPr/>
        </p:nvSpPr>
        <p:spPr>
          <a:xfrm>
            <a:off x="5390589" y="225584"/>
            <a:ext cx="35589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Truly</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large volumes of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text</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conversations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books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1" u="none" strike="noStrike" kern="1200" cap="none" spc="0" normalizeH="0" baseline="0" noProof="0" dirty="0" err="1">
                <a:ln>
                  <a:noFill/>
                </a:ln>
                <a:solidFill>
                  <a:prstClr val="black"/>
                </a:solidFill>
                <a:effectLst/>
                <a:uLnTx/>
                <a:uFillTx/>
                <a:latin typeface="Aptos" panose="02110004020202020204"/>
                <a:ea typeface="+mn-ea"/>
                <a:cs typeface="+mn-cs"/>
              </a:rPr>
              <a:t>articles</a:t>
            </a:r>
            <a:r>
              <a:rPr kumimoji="0" lang="nl-NL" sz="2400" b="0" i="1" u="none" strike="noStrike" kern="1200" cap="none" spc="0" normalizeH="0" baseline="0" noProof="0" dirty="0">
                <a:ln>
                  <a:noFill/>
                </a:ln>
                <a:solidFill>
                  <a:prstClr val="black"/>
                </a:solidFill>
                <a:effectLst/>
                <a:uLnTx/>
                <a:uFillTx/>
                <a:latin typeface="Aptos" panose="02110004020202020204"/>
                <a:ea typeface="+mn-ea"/>
                <a:cs typeface="+mn-cs"/>
              </a:rPr>
              <a:t>, …</a:t>
            </a:r>
          </a:p>
        </p:txBody>
      </p:sp>
      <p:sp>
        <p:nvSpPr>
          <p:cNvPr id="16" name="Rounded Rectangle 15">
            <a:extLst>
              <a:ext uri="{FF2B5EF4-FFF2-40B4-BE49-F238E27FC236}">
                <a16:creationId xmlns:a16="http://schemas.microsoft.com/office/drawing/2014/main" id="{F5DA0F17-6608-4FB6-26F2-C094B87F0DDF}"/>
              </a:ext>
            </a:extLst>
          </p:cNvPr>
          <p:cNvSpPr/>
          <p:nvPr/>
        </p:nvSpPr>
        <p:spPr>
          <a:xfrm>
            <a:off x="9883846" y="103022"/>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data</a:t>
            </a:r>
          </a:p>
        </p:txBody>
      </p:sp>
      <p:sp>
        <p:nvSpPr>
          <p:cNvPr id="4" name="Date Placeholder 3">
            <a:extLst>
              <a:ext uri="{FF2B5EF4-FFF2-40B4-BE49-F238E27FC236}">
                <a16:creationId xmlns:a16="http://schemas.microsoft.com/office/drawing/2014/main" id="{2FFA6B4E-8228-EC69-E43E-37E3DC418A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C99B854-D72D-751F-BC09-157415AFA14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651E031-87C7-7C89-A8BA-FB132C063E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55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Books with solid fill">
            <a:extLst>
              <a:ext uri="{FF2B5EF4-FFF2-40B4-BE49-F238E27FC236}">
                <a16:creationId xmlns:a16="http://schemas.microsoft.com/office/drawing/2014/main" id="{56AFA9BA-2EAF-C3EC-6572-C8EFC60DD8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27639" y="772770"/>
            <a:ext cx="2374490" cy="2374490"/>
          </a:xfrm>
          <a:prstGeom prst="rect">
            <a:avLst/>
          </a:prstGeom>
        </p:spPr>
      </p:pic>
      <p:pic>
        <p:nvPicPr>
          <p:cNvPr id="14" name="Graphic 13" descr="Contract with solid fill">
            <a:extLst>
              <a:ext uri="{FF2B5EF4-FFF2-40B4-BE49-F238E27FC236}">
                <a16:creationId xmlns:a16="http://schemas.microsoft.com/office/drawing/2014/main" id="{AAAC27E1-32D4-E433-BFCA-130F85B724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799" y="2971799"/>
            <a:ext cx="1600053" cy="1600053"/>
          </a:xfrm>
          <a:prstGeom prst="rect">
            <a:avLst/>
          </a:prstGeom>
        </p:spPr>
      </p:pic>
      <p:pic>
        <p:nvPicPr>
          <p:cNvPr id="16" name="Graphic 15" descr="Document with solid fill">
            <a:extLst>
              <a:ext uri="{FF2B5EF4-FFF2-40B4-BE49-F238E27FC236}">
                <a16:creationId xmlns:a16="http://schemas.microsoft.com/office/drawing/2014/main" id="{0BC46A4C-F9A7-DBC0-56B3-4576DDC5E5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70348" y="3222523"/>
            <a:ext cx="1740251" cy="1740251"/>
          </a:xfrm>
          <a:prstGeom prst="rect">
            <a:avLst/>
          </a:prstGeom>
        </p:spPr>
      </p:pic>
      <p:pic>
        <p:nvPicPr>
          <p:cNvPr id="17" name="Graphic 16" descr="Books with solid fill">
            <a:extLst>
              <a:ext uri="{FF2B5EF4-FFF2-40B4-BE49-F238E27FC236}">
                <a16:creationId xmlns:a16="http://schemas.microsoft.com/office/drawing/2014/main" id="{E05DA3B0-C61F-09CA-B2E5-9E773A8E78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3156" y="1171301"/>
            <a:ext cx="2374490" cy="2374490"/>
          </a:xfrm>
          <a:prstGeom prst="rect">
            <a:avLst/>
          </a:prstGeom>
        </p:spPr>
      </p:pic>
      <p:pic>
        <p:nvPicPr>
          <p:cNvPr id="18" name="Graphic 17" descr="Document with solid fill">
            <a:extLst>
              <a:ext uri="{FF2B5EF4-FFF2-40B4-BE49-F238E27FC236}">
                <a16:creationId xmlns:a16="http://schemas.microsoft.com/office/drawing/2014/main" id="{EA7E6627-E006-5252-C16D-6A656F3C56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43595" y="4135929"/>
            <a:ext cx="1740251" cy="1740251"/>
          </a:xfrm>
          <a:prstGeom prst="rect">
            <a:avLst/>
          </a:prstGeom>
        </p:spPr>
      </p:pic>
      <p:pic>
        <p:nvPicPr>
          <p:cNvPr id="19" name="Graphic 18" descr="Contract with solid fill">
            <a:extLst>
              <a:ext uri="{FF2B5EF4-FFF2-40B4-BE49-F238E27FC236}">
                <a16:creationId xmlns:a16="http://schemas.microsoft.com/office/drawing/2014/main" id="{E4061A2E-AC79-A5DE-697C-A33EB0D5A5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799" y="4468614"/>
            <a:ext cx="1600053" cy="1600053"/>
          </a:xfrm>
          <a:prstGeom prst="rect">
            <a:avLst/>
          </a:prstGeom>
        </p:spPr>
      </p:pic>
      <p:pic>
        <p:nvPicPr>
          <p:cNvPr id="20" name="Graphic 19" descr="Contract with solid fill">
            <a:extLst>
              <a:ext uri="{FF2B5EF4-FFF2-40B4-BE49-F238E27FC236}">
                <a16:creationId xmlns:a16="http://schemas.microsoft.com/office/drawing/2014/main" id="{DAA95D1A-13BA-E816-DB99-8D7420EEBB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3392" y="2776034"/>
            <a:ext cx="1600053" cy="1600053"/>
          </a:xfrm>
          <a:prstGeom prst="rect">
            <a:avLst/>
          </a:prstGeom>
        </p:spPr>
      </p:pic>
      <p:sp>
        <p:nvSpPr>
          <p:cNvPr id="21" name="Left Arrow 20">
            <a:extLst>
              <a:ext uri="{FF2B5EF4-FFF2-40B4-BE49-F238E27FC236}">
                <a16:creationId xmlns:a16="http://schemas.microsoft.com/office/drawing/2014/main" id="{674F3DA8-8678-8904-693F-ADCD29BA67EE}"/>
              </a:ext>
            </a:extLst>
          </p:cNvPr>
          <p:cNvSpPr/>
          <p:nvPr/>
        </p:nvSpPr>
        <p:spPr>
          <a:xfrm>
            <a:off x="4218039" y="2834575"/>
            <a:ext cx="936609" cy="13939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ounded Rectangle 1">
            <a:extLst>
              <a:ext uri="{FF2B5EF4-FFF2-40B4-BE49-F238E27FC236}">
                <a16:creationId xmlns:a16="http://schemas.microsoft.com/office/drawing/2014/main" id="{3B3A8A40-EE93-479D-DC9B-0D50B7F9C126}"/>
              </a:ext>
            </a:extLst>
          </p:cNvPr>
          <p:cNvSpPr/>
          <p:nvPr/>
        </p:nvSpPr>
        <p:spPr>
          <a:xfrm>
            <a:off x="9849464" y="132561"/>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Date Placeholder 2">
            <a:extLst>
              <a:ext uri="{FF2B5EF4-FFF2-40B4-BE49-F238E27FC236}">
                <a16:creationId xmlns:a16="http://schemas.microsoft.com/office/drawing/2014/main" id="{AE2680AE-7F0D-B3EE-BB70-30934748D3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415BA3D-D45C-A9C0-9B0A-C67D445087C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467F9C0-C052-B448-098B-CF1FFE03F8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0779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41575"/>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3; Foundation Models </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6" name="Subtitle 2">
            <a:extLst>
              <a:ext uri="{FF2B5EF4-FFF2-40B4-BE49-F238E27FC236}">
                <a16:creationId xmlns:a16="http://schemas.microsoft.com/office/drawing/2014/main" id="{72488955-5688-5F51-DA11-D5CDE537F385}"/>
              </a:ext>
            </a:extLst>
          </p:cNvPr>
          <p:cNvSpPr txBox="1">
            <a:spLocks/>
          </p:cNvSpPr>
          <p:nvPr/>
        </p:nvSpPr>
        <p:spPr>
          <a:xfrm>
            <a:off x="477980" y="4872922"/>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17" name="Subtitle 2">
            <a:extLst>
              <a:ext uri="{FF2B5EF4-FFF2-40B4-BE49-F238E27FC236}">
                <a16:creationId xmlns:a16="http://schemas.microsoft.com/office/drawing/2014/main" id="{7BEDF39F-A4C8-7D8F-F2C0-504791F197E2}"/>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a:extLst>
              <a:ext uri="{FF2B5EF4-FFF2-40B4-BE49-F238E27FC236}">
                <a16:creationId xmlns:a16="http://schemas.microsoft.com/office/drawing/2014/main" id="{3DFD5324-8F85-F800-B1B1-0036CA277DFA}"/>
              </a:ext>
            </a:extLst>
          </p:cNvPr>
          <p:cNvSpPr/>
          <p:nvPr/>
        </p:nvSpPr>
        <p:spPr>
          <a:xfrm>
            <a:off x="4376626" y="75678"/>
            <a:ext cx="2751761" cy="1480469"/>
          </a:xfrm>
          <a:prstGeom prst="wedgeEllipseCallout">
            <a:avLst>
              <a:gd name="adj1" fmla="val -117114"/>
              <a:gd name="adj2" fmla="val 8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car</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Rounded Rectangle 2">
            <a:extLst>
              <a:ext uri="{FF2B5EF4-FFF2-40B4-BE49-F238E27FC236}">
                <a16:creationId xmlns:a16="http://schemas.microsoft.com/office/drawing/2014/main" id="{16FDCA44-B00D-B8CA-EDA3-BBE73B050F57}"/>
              </a:ext>
            </a:extLst>
          </p:cNvPr>
          <p:cNvSpPr/>
          <p:nvPr/>
        </p:nvSpPr>
        <p:spPr>
          <a:xfrm>
            <a:off x="9746225" y="136525"/>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9" name="Picture 8" descr="Understanding of Gradient Descent: Intuition and Implementation | by Rishi  | GoPenAI">
            <a:extLst>
              <a:ext uri="{FF2B5EF4-FFF2-40B4-BE49-F238E27FC236}">
                <a16:creationId xmlns:a16="http://schemas.microsoft.com/office/drawing/2014/main" id="{2BB8195F-FAD5-8EA2-7BC1-5D654060D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103" y="3878796"/>
            <a:ext cx="4114800" cy="25648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0A79F8-A80C-97F7-9AE9-6E30E327C68E}"/>
              </a:ext>
            </a:extLst>
          </p:cNvPr>
          <p:cNvSpPr txBox="1"/>
          <p:nvPr/>
        </p:nvSpPr>
        <p:spPr>
          <a:xfrm>
            <a:off x="5810103" y="1556147"/>
            <a:ext cx="4234236" cy="230832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Self-supervised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learning</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x = The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car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vs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y = The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meadow</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large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numeric</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difference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x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y</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adjust</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weigths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biases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&amp;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try</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again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-&gt;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reduce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Cost</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to</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minimum</a:t>
            </a:r>
          </a:p>
        </p:txBody>
      </p:sp>
      <p:sp>
        <p:nvSpPr>
          <p:cNvPr id="4" name="Date Placeholder 3">
            <a:extLst>
              <a:ext uri="{FF2B5EF4-FFF2-40B4-BE49-F238E27FC236}">
                <a16:creationId xmlns:a16="http://schemas.microsoft.com/office/drawing/2014/main" id="{BA960B5D-26CC-AA97-257B-BB6DCAB197C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2FC901D-6948-8333-14EA-0D2339658A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50DA058-EB4F-887C-830B-E5844A3DC8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778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Optimus Prime (IDW) | VS Battles Wiki | Fandom">
            <a:extLst>
              <a:ext uri="{FF2B5EF4-FFF2-40B4-BE49-F238E27FC236}">
                <a16:creationId xmlns:a16="http://schemas.microsoft.com/office/drawing/2014/main" id="{2F15CA5E-CD99-45E7-156B-BAFD01B2C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71" y="367863"/>
            <a:ext cx="3576484" cy="5389051"/>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a:extLst>
              <a:ext uri="{FF2B5EF4-FFF2-40B4-BE49-F238E27FC236}">
                <a16:creationId xmlns:a16="http://schemas.microsoft.com/office/drawing/2014/main" id="{3DFD5324-8F85-F800-B1B1-0036CA277DFA}"/>
              </a:ext>
            </a:extLst>
          </p:cNvPr>
          <p:cNvSpPr/>
          <p:nvPr/>
        </p:nvSpPr>
        <p:spPr>
          <a:xfrm>
            <a:off x="4376626" y="75678"/>
            <a:ext cx="2751761" cy="1480469"/>
          </a:xfrm>
          <a:prstGeom prst="wedgeEllipseCallout">
            <a:avLst>
              <a:gd name="adj1" fmla="val -117114"/>
              <a:gd name="adj2" fmla="val 83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a:t>
            </a:r>
          </a:p>
        </p:txBody>
      </p:sp>
      <p:sp>
        <p:nvSpPr>
          <p:cNvPr id="3" name="Rounded Rectangle 2">
            <a:extLst>
              <a:ext uri="{FF2B5EF4-FFF2-40B4-BE49-F238E27FC236}">
                <a16:creationId xmlns:a16="http://schemas.microsoft.com/office/drawing/2014/main" id="{16FDCA44-B00D-B8CA-EDA3-BBE73B050F57}"/>
              </a:ext>
            </a:extLst>
          </p:cNvPr>
          <p:cNvSpPr/>
          <p:nvPr/>
        </p:nvSpPr>
        <p:spPr>
          <a:xfrm>
            <a:off x="9746225" y="136525"/>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C16D84F3-2440-E2B6-7022-A1EF99B1BD08}"/>
              </a:ext>
            </a:extLst>
          </p:cNvPr>
          <p:cNvSpPr txBox="1"/>
          <p:nvPr/>
        </p:nvSpPr>
        <p:spPr>
          <a:xfrm>
            <a:off x="4583599" y="1556147"/>
            <a:ext cx="435923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Self</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Supervised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Learning </a:t>
            </a:r>
          </a:p>
        </p:txBody>
      </p:sp>
      <p:sp>
        <p:nvSpPr>
          <p:cNvPr id="6" name="TextBox 5">
            <a:extLst>
              <a:ext uri="{FF2B5EF4-FFF2-40B4-BE49-F238E27FC236}">
                <a16:creationId xmlns:a16="http://schemas.microsoft.com/office/drawing/2014/main" id="{406FB061-B54B-8611-CDC6-AA9C1AF61DD9}"/>
              </a:ext>
            </a:extLst>
          </p:cNvPr>
          <p:cNvSpPr txBox="1"/>
          <p:nvPr/>
        </p:nvSpPr>
        <p:spPr>
          <a:xfrm>
            <a:off x="4583598" y="2122986"/>
            <a:ext cx="7419131"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The cow is in the meadow, contentedly munching on the dew-soaked grass, when the farmer notices something unusual. Early in the morning, as the first rays of sunlight pierce through the mist, he spots a shimmering circle hovering above the ground. Curious and slightly apprehensive, he approaches the anomaly, realizing it's a portal to another dimension. As he steps closer, the portal pulses with a brilliant light, and ethereal whispers seem to invite him in. Overwhelmed but intrigued, the farmer must decide whether to step through to the unknown or remain in his familiar world with his cows.</a:t>
            </a: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Text by ChatGPT (GPT-4) – assume this is from a </a:t>
            </a:r>
            <a:r>
              <a:rPr kumimoji="0" lang="en-GB" sz="2400" b="0" i="0" u="none" strike="noStrike" kern="1200" cap="none" spc="0" normalizeH="0" baseline="0" noProof="0" dirty="0" err="1">
                <a:ln>
                  <a:noFill/>
                </a:ln>
                <a:solidFill>
                  <a:prstClr val="black"/>
                </a:solidFill>
                <a:effectLst/>
                <a:uLnTx/>
                <a:uFillTx/>
                <a:latin typeface="Calibri" panose="020F0502020204030204"/>
                <a:ea typeface="+mn-ea"/>
                <a:cs typeface="+mn-cs"/>
              </a:rPr>
              <a:t>SciFi</a:t>
            </a: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rPr>
              <a:t> book</a:t>
            </a:r>
            <a:endPar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C2F6C4F5-06CA-E95A-AAD9-34F90D13C53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EED51666-DC69-72C7-B08C-A4A06E82FD6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79589A0C-93E3-B4D7-EBC9-224FAF9502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682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102B6-951B-6159-A7A7-16B705AF0CEE}"/>
              </a:ext>
            </a:extLst>
          </p:cNvPr>
          <p:cNvSpPr>
            <a:spLocks noGrp="1"/>
          </p:cNvSpPr>
          <p:nvPr>
            <p:ph type="title"/>
          </p:nvPr>
        </p:nvSpPr>
        <p:spPr>
          <a:xfrm>
            <a:off x="126526" y="0"/>
            <a:ext cx="10515600" cy="1325563"/>
          </a:xfrm>
        </p:spPr>
        <p:txBody>
          <a:bodyPr/>
          <a:lstStyle/>
          <a:p>
            <a:r>
              <a:rPr lang="nl-NL" dirty="0" err="1"/>
              <a:t>Embeddings</a:t>
            </a:r>
            <a:endParaRPr lang="nl-NL" dirty="0"/>
          </a:p>
        </p:txBody>
      </p:sp>
      <p:pic>
        <p:nvPicPr>
          <p:cNvPr id="4" name="Picture 4">
            <a:extLst>
              <a:ext uri="{FF2B5EF4-FFF2-40B4-BE49-F238E27FC236}">
                <a16:creationId xmlns:a16="http://schemas.microsoft.com/office/drawing/2014/main" id="{FA40387E-9359-D2F4-260F-BA2D10238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703" y="209342"/>
            <a:ext cx="8531619" cy="6374337"/>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DFF158A3-3965-D9AD-6C7A-A4ACDB3F1C4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494C039-5735-0EA6-64F7-FC4728C0AAB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511CB7E-11DC-0722-E657-27372EEE2E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976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830FC-E41D-960E-FB11-42293781753B}"/>
            </a:ext>
          </a:extLst>
        </p:cNvPr>
        <p:cNvGrpSpPr/>
        <p:nvPr/>
      </p:nvGrpSpPr>
      <p:grpSpPr>
        <a:xfrm>
          <a:off x="0" y="0"/>
          <a:ext cx="0" cy="0"/>
          <a:chOff x="0" y="0"/>
          <a:chExt cx="0" cy="0"/>
        </a:xfrm>
      </p:grpSpPr>
      <p:sp>
        <p:nvSpPr>
          <p:cNvPr id="21" name="Left Arrow 20">
            <a:extLst>
              <a:ext uri="{FF2B5EF4-FFF2-40B4-BE49-F238E27FC236}">
                <a16:creationId xmlns:a16="http://schemas.microsoft.com/office/drawing/2014/main" id="{EA4A88E3-770C-0996-F7E4-707941B05B9B}"/>
              </a:ext>
            </a:extLst>
          </p:cNvPr>
          <p:cNvSpPr/>
          <p:nvPr/>
        </p:nvSpPr>
        <p:spPr>
          <a:xfrm>
            <a:off x="4218039" y="2834575"/>
            <a:ext cx="936609" cy="1393954"/>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ounded Rectangle 1">
            <a:extLst>
              <a:ext uri="{FF2B5EF4-FFF2-40B4-BE49-F238E27FC236}">
                <a16:creationId xmlns:a16="http://schemas.microsoft.com/office/drawing/2014/main" id="{259F27A6-4265-5A2C-5959-5ADECD8436C6}"/>
              </a:ext>
            </a:extLst>
          </p:cNvPr>
          <p:cNvSpPr/>
          <p:nvPr/>
        </p:nvSpPr>
        <p:spPr>
          <a:xfrm>
            <a:off x="4218039" y="220056"/>
            <a:ext cx="3937656"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Word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embeddings</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in a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vectorized</a:t>
            </a: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 latent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space</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Date Placeholder 2">
            <a:extLst>
              <a:ext uri="{FF2B5EF4-FFF2-40B4-BE49-F238E27FC236}">
                <a16:creationId xmlns:a16="http://schemas.microsoft.com/office/drawing/2014/main" id="{A366C810-8442-91F7-54CA-2003CD2B5FA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5DBC8A1D-885C-C270-E8CD-F4202F6EB6E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ED6D5EF8-90F2-E321-CBD8-A5F8D37553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600F0256-9090-51BF-8C67-63FBE2885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5070"/>
            <a:ext cx="12192000" cy="465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0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B537F706-57BC-42E2-99D0-46168487CE6F}"/>
              </a:ext>
            </a:extLst>
          </p:cNvPr>
          <p:cNvSpPr/>
          <p:nvPr/>
        </p:nvSpPr>
        <p:spPr>
          <a:xfrm>
            <a:off x="695632" y="1631187"/>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field, land, yard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weide, veld</a:t>
            </a:r>
          </a:p>
        </p:txBody>
      </p:sp>
      <p:sp>
        <p:nvSpPr>
          <p:cNvPr id="5" name="Cloud 4">
            <a:extLst>
              <a:ext uri="{FF2B5EF4-FFF2-40B4-BE49-F238E27FC236}">
                <a16:creationId xmlns:a16="http://schemas.microsoft.com/office/drawing/2014/main" id="{C853ECD9-0819-2F45-F624-43CB438CB0E7}"/>
              </a:ext>
            </a:extLst>
          </p:cNvPr>
          <p:cNvSpPr/>
          <p:nvPr/>
        </p:nvSpPr>
        <p:spPr>
          <a:xfrm>
            <a:off x="2278626" y="3123232"/>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farm, boerderij, stal, huis, ferme</a:t>
            </a:r>
          </a:p>
        </p:txBody>
      </p:sp>
      <p:sp>
        <p:nvSpPr>
          <p:cNvPr id="6" name="Cloud 5">
            <a:extLst>
              <a:ext uri="{FF2B5EF4-FFF2-40B4-BE49-F238E27FC236}">
                <a16:creationId xmlns:a16="http://schemas.microsoft.com/office/drawing/2014/main" id="{535CC3E0-F69A-C792-D10C-8A8DD1AE1F57}"/>
              </a:ext>
            </a:extLst>
          </p:cNvPr>
          <p:cNvSpPr/>
          <p:nvPr/>
        </p:nvSpPr>
        <p:spPr>
          <a:xfrm>
            <a:off x="4139381" y="4657064"/>
            <a:ext cx="2654709" cy="153383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zolder, woonkamer,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attic</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living room</a:t>
            </a:r>
          </a:p>
        </p:txBody>
      </p:sp>
      <p:sp>
        <p:nvSpPr>
          <p:cNvPr id="7" name="Title 6">
            <a:extLst>
              <a:ext uri="{FF2B5EF4-FFF2-40B4-BE49-F238E27FC236}">
                <a16:creationId xmlns:a16="http://schemas.microsoft.com/office/drawing/2014/main" id="{71BC3FF3-0A49-5252-3D00-1B2C10ED8BC3}"/>
              </a:ext>
            </a:extLst>
          </p:cNvPr>
          <p:cNvSpPr>
            <a:spLocks noGrp="1"/>
          </p:cNvSpPr>
          <p:nvPr>
            <p:ph type="title"/>
          </p:nvPr>
        </p:nvSpPr>
        <p:spPr>
          <a:xfrm>
            <a:off x="208935" y="97355"/>
            <a:ext cx="10515600" cy="1325563"/>
          </a:xfrm>
        </p:spPr>
        <p:txBody>
          <a:bodyPr>
            <a:normAutofit/>
          </a:bodyPr>
          <a:lstStyle/>
          <a:p>
            <a:r>
              <a:rPr lang="en-US" sz="3600" noProof="0" dirty="0"/>
              <a:t>Language ‘concepts’ representations (high dimensional) data representation</a:t>
            </a:r>
          </a:p>
        </p:txBody>
      </p:sp>
      <p:pic>
        <p:nvPicPr>
          <p:cNvPr id="13" name="Picture 12">
            <a:extLst>
              <a:ext uri="{FF2B5EF4-FFF2-40B4-BE49-F238E27FC236}">
                <a16:creationId xmlns:a16="http://schemas.microsoft.com/office/drawing/2014/main" id="{4F248ED6-EECA-8E98-64E1-6B3879BE7697}"/>
              </a:ext>
            </a:extLst>
          </p:cNvPr>
          <p:cNvPicPr>
            <a:picLocks noChangeAspect="1"/>
          </p:cNvPicPr>
          <p:nvPr/>
        </p:nvPicPr>
        <p:blipFill>
          <a:blip r:embed="rId2"/>
          <a:stretch>
            <a:fillRect/>
          </a:stretch>
        </p:blipFill>
        <p:spPr>
          <a:xfrm>
            <a:off x="6278592" y="870304"/>
            <a:ext cx="5509876" cy="3446291"/>
          </a:xfrm>
          <a:prstGeom prst="rect">
            <a:avLst/>
          </a:prstGeom>
        </p:spPr>
      </p:pic>
      <p:sp>
        <p:nvSpPr>
          <p:cNvPr id="14" name="Rounded Rectangle 13">
            <a:extLst>
              <a:ext uri="{FF2B5EF4-FFF2-40B4-BE49-F238E27FC236}">
                <a16:creationId xmlns:a16="http://schemas.microsoft.com/office/drawing/2014/main" id="{BA282BFF-BBF2-9C2B-26F7-CBCFE7EF84E4}"/>
              </a:ext>
            </a:extLst>
          </p:cNvPr>
          <p:cNvSpPr/>
          <p:nvPr/>
        </p:nvSpPr>
        <p:spPr>
          <a:xfrm>
            <a:off x="9635203" y="4657064"/>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24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Date Placeholder 1">
            <a:extLst>
              <a:ext uri="{FF2B5EF4-FFF2-40B4-BE49-F238E27FC236}">
                <a16:creationId xmlns:a16="http://schemas.microsoft.com/office/drawing/2014/main" id="{193BD8F6-A873-89DC-7487-9C6FB8CE87F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86CA6A03-64B6-C169-EF19-54667F5E21D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874AD595-E566-91FB-70C0-D2D2EEE65B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001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ECDE-E7CA-86A0-E0B8-2C6E04BC26CE}"/>
              </a:ext>
            </a:extLst>
          </p:cNvPr>
          <p:cNvSpPr>
            <a:spLocks noGrp="1"/>
          </p:cNvSpPr>
          <p:nvPr>
            <p:ph type="title"/>
          </p:nvPr>
        </p:nvSpPr>
        <p:spPr/>
        <p:txBody>
          <a:bodyPr/>
          <a:lstStyle/>
          <a:p>
            <a:r>
              <a:rPr lang="nl-NL" dirty="0"/>
              <a:t>Attention</a:t>
            </a:r>
          </a:p>
        </p:txBody>
      </p:sp>
      <p:sp>
        <p:nvSpPr>
          <p:cNvPr id="4" name="Date Placeholder 3">
            <a:extLst>
              <a:ext uri="{FF2B5EF4-FFF2-40B4-BE49-F238E27FC236}">
                <a16:creationId xmlns:a16="http://schemas.microsoft.com/office/drawing/2014/main" id="{DDE527DC-A69A-7D70-1A3D-E64B4B7A84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977C7FF-493C-D698-9A08-7F1FCC06589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E0336F7-2DE0-A23E-A2D5-FC15DF4B3F1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0178" name="Picture 2">
            <a:extLst>
              <a:ext uri="{FF2B5EF4-FFF2-40B4-BE49-F238E27FC236}">
                <a16:creationId xmlns:a16="http://schemas.microsoft.com/office/drawing/2014/main" id="{66CEAC89-92C3-E8D6-8B16-5F98F225E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73263"/>
            <a:ext cx="12192000" cy="290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684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249A-9D39-06DE-2088-1F8601A91ECF}"/>
              </a:ext>
            </a:extLst>
          </p:cNvPr>
          <p:cNvSpPr>
            <a:spLocks noGrp="1"/>
          </p:cNvSpPr>
          <p:nvPr>
            <p:ph type="title"/>
          </p:nvPr>
        </p:nvSpPr>
        <p:spPr>
          <a:xfrm>
            <a:off x="361950" y="28575"/>
            <a:ext cx="10515600" cy="768350"/>
          </a:xfrm>
        </p:spPr>
        <p:txBody>
          <a:bodyPr/>
          <a:lstStyle/>
          <a:p>
            <a:r>
              <a:rPr lang="nl-NL" dirty="0"/>
              <a:t>Attention</a:t>
            </a:r>
          </a:p>
        </p:txBody>
      </p:sp>
      <p:sp>
        <p:nvSpPr>
          <p:cNvPr id="3" name="Content Placeholder 2">
            <a:extLst>
              <a:ext uri="{FF2B5EF4-FFF2-40B4-BE49-F238E27FC236}">
                <a16:creationId xmlns:a16="http://schemas.microsoft.com/office/drawing/2014/main" id="{CBD8D519-0D54-178D-417F-3B56750DA2E7}"/>
              </a:ext>
            </a:extLst>
          </p:cNvPr>
          <p:cNvSpPr>
            <a:spLocks noGrp="1"/>
          </p:cNvSpPr>
          <p:nvPr>
            <p:ph idx="1"/>
          </p:nvPr>
        </p:nvSpPr>
        <p:spPr/>
        <p:txBody>
          <a:bodyPr/>
          <a:lstStyle/>
          <a:p>
            <a:endParaRPr lang="nl-NL"/>
          </a:p>
        </p:txBody>
      </p:sp>
      <p:pic>
        <p:nvPicPr>
          <p:cNvPr id="11266" name="Picture 2" descr="A graphic showing the BertViz representation of the sentence &quot;the animal didn't cross the street because it was too scared.&quot; The last word, scared, was predicted by the GPT-2 model. The graphic shows that GPT-2 correlates &quot;it&quot; to the animal.">
            <a:extLst>
              <a:ext uri="{FF2B5EF4-FFF2-40B4-BE49-F238E27FC236}">
                <a16:creationId xmlns:a16="http://schemas.microsoft.com/office/drawing/2014/main" id="{A2C23203-F8A9-18B6-01EE-A6492A28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50" y="276676"/>
            <a:ext cx="9334500" cy="6304319"/>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A6810CDB-325A-2F99-E9DC-86AA57B9F0D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7629783-CC53-1666-3B22-40E8C34F6D5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0F489B0-D3B8-9525-0255-D30FF2647D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1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Optimus Prime (IDW) | VS Battles Wiki | Fandom">
            <a:extLst>
              <a:ext uri="{FF2B5EF4-FFF2-40B4-BE49-F238E27FC236}">
                <a16:creationId xmlns:a16="http://schemas.microsoft.com/office/drawing/2014/main" id="{84E5EF2E-9951-57E5-0E73-E38B6AA4D7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43885" y="643467"/>
            <a:ext cx="3690830"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Man outline">
            <a:extLst>
              <a:ext uri="{FF2B5EF4-FFF2-40B4-BE49-F238E27FC236}">
                <a16:creationId xmlns:a16="http://schemas.microsoft.com/office/drawing/2014/main" id="{14C4766F-D833-CE2C-85C2-95157B9F9B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045" y="-92725"/>
            <a:ext cx="5291667" cy="5291667"/>
          </a:xfrm>
          <a:prstGeom prst="rect">
            <a:avLst/>
          </a:prstGeom>
        </p:spPr>
      </p:pic>
      <p:sp>
        <p:nvSpPr>
          <p:cNvPr id="16" name="Oval Callout 15">
            <a:extLst>
              <a:ext uri="{FF2B5EF4-FFF2-40B4-BE49-F238E27FC236}">
                <a16:creationId xmlns:a16="http://schemas.microsoft.com/office/drawing/2014/main" id="{BCB97D1A-2507-A1A9-8E6E-75F44EC98152}"/>
              </a:ext>
            </a:extLst>
          </p:cNvPr>
          <p:cNvSpPr/>
          <p:nvPr/>
        </p:nvSpPr>
        <p:spPr>
          <a:xfrm>
            <a:off x="5778910" y="1147934"/>
            <a:ext cx="2831690" cy="797540"/>
          </a:xfrm>
          <a:prstGeom prst="wedgeEllipseCallout">
            <a:avLst>
              <a:gd name="adj1" fmla="val -126389"/>
              <a:gd name="adj2" fmla="val -372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is in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7" name="Oval Callout 16">
            <a:extLst>
              <a:ext uri="{FF2B5EF4-FFF2-40B4-BE49-F238E27FC236}">
                <a16:creationId xmlns:a16="http://schemas.microsoft.com/office/drawing/2014/main" id="{16A4616C-F7F2-7613-0C04-5F4A0F32A04B}"/>
              </a:ext>
            </a:extLst>
          </p:cNvPr>
          <p:cNvSpPr/>
          <p:nvPr/>
        </p:nvSpPr>
        <p:spPr>
          <a:xfrm>
            <a:off x="5778910" y="2449940"/>
            <a:ext cx="2831690" cy="839360"/>
          </a:xfrm>
          <a:prstGeom prst="wedgeEllipseCallout">
            <a:avLst>
              <a:gd name="adj1" fmla="val -126735"/>
              <a:gd name="adj2" fmla="val -1913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The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cow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is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grazing</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in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meadow</a:t>
            </a: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a:t>
            </a:r>
          </a:p>
        </p:txBody>
      </p:sp>
      <p:pic>
        <p:nvPicPr>
          <p:cNvPr id="3" name="Graphic 2" descr="Tick with solid fill">
            <a:extLst>
              <a:ext uri="{FF2B5EF4-FFF2-40B4-BE49-F238E27FC236}">
                <a16:creationId xmlns:a16="http://schemas.microsoft.com/office/drawing/2014/main" id="{449511FA-6701-1D39-494A-AD5B172F5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7703" y="2021588"/>
            <a:ext cx="914400" cy="914400"/>
          </a:xfrm>
          <a:prstGeom prst="rect">
            <a:avLst/>
          </a:prstGeom>
        </p:spPr>
      </p:pic>
      <p:pic>
        <p:nvPicPr>
          <p:cNvPr id="9" name="Graphic 8" descr="Close with solid fill">
            <a:extLst>
              <a:ext uri="{FF2B5EF4-FFF2-40B4-BE49-F238E27FC236}">
                <a16:creationId xmlns:a16="http://schemas.microsoft.com/office/drawing/2014/main" id="{263FF0A1-0C55-B423-3E0D-495ADFD589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74742" y="854955"/>
            <a:ext cx="914400" cy="914400"/>
          </a:xfrm>
          <a:prstGeom prst="rect">
            <a:avLst/>
          </a:prstGeom>
        </p:spPr>
      </p:pic>
      <p:sp>
        <p:nvSpPr>
          <p:cNvPr id="2" name="Rounded Rectangle 1">
            <a:extLst>
              <a:ext uri="{FF2B5EF4-FFF2-40B4-BE49-F238E27FC236}">
                <a16:creationId xmlns:a16="http://schemas.microsoft.com/office/drawing/2014/main" id="{F013B361-3CD5-8124-59AA-BA372E8410B4}"/>
              </a:ext>
            </a:extLst>
          </p:cNvPr>
          <p:cNvSpPr/>
          <p:nvPr/>
        </p:nvSpPr>
        <p:spPr>
          <a:xfrm>
            <a:off x="56535" y="85862"/>
            <a:ext cx="2153265" cy="9733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rPr>
              <a:t>Training </a:t>
            </a:r>
            <a:r>
              <a:rPr kumimoji="0" lang="nl-NL" sz="1800" b="0" i="0" u="none" strike="noStrike" kern="1200" cap="none" spc="0" normalizeH="0" baseline="0" noProof="0" dirty="0" err="1">
                <a:ln>
                  <a:noFill/>
                </a:ln>
                <a:solidFill>
                  <a:prstClr val="white"/>
                </a:solidFill>
                <a:effectLst/>
                <a:uLnTx/>
                <a:uFillTx/>
                <a:latin typeface="Aptos" panose="02110004020202020204"/>
                <a:ea typeface="+mn-ea"/>
                <a:cs typeface="+mn-cs"/>
              </a:rPr>
              <a:t>process</a:t>
            </a: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2810ADC0-697B-99CE-A5D3-0A1186ABA696}"/>
              </a:ext>
            </a:extLst>
          </p:cNvPr>
          <p:cNvSpPr txBox="1"/>
          <p:nvPr/>
        </p:nvSpPr>
        <p:spPr>
          <a:xfrm>
            <a:off x="5428520" y="4965656"/>
            <a:ext cx="544306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RLHF;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Reinforcement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Learning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Human Feedback,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based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reward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The model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will</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optimize</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its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reward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5" name="Graphic 4" descr="Tick with solid fill">
            <a:extLst>
              <a:ext uri="{FF2B5EF4-FFF2-40B4-BE49-F238E27FC236}">
                <a16:creationId xmlns:a16="http://schemas.microsoft.com/office/drawing/2014/main" id="{4CB9D4F7-0C77-EAB9-F8D4-94F5339877CE}"/>
              </a:ext>
            </a:extLst>
          </p:cNvPr>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10027004" y="5620916"/>
            <a:ext cx="914400" cy="914400"/>
          </a:xfrm>
          <a:prstGeom prst="rect">
            <a:avLst/>
          </a:prstGeom>
        </p:spPr>
      </p:pic>
      <p:sp>
        <p:nvSpPr>
          <p:cNvPr id="6" name="Date Placeholder 5">
            <a:extLst>
              <a:ext uri="{FF2B5EF4-FFF2-40B4-BE49-F238E27FC236}">
                <a16:creationId xmlns:a16="http://schemas.microsoft.com/office/drawing/2014/main" id="{90B2E6AA-F181-7793-7713-D58FF9F5A7D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AF952BDD-0FA7-B198-0ADA-174EEF37DA2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E53CFA83-1C3B-9200-73F8-82B5C551164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66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a:extLst>
            <a:ext uri="{FF2B5EF4-FFF2-40B4-BE49-F238E27FC236}">
              <a16:creationId xmlns:a16="http://schemas.microsoft.com/office/drawing/2014/main" id="{7A16BC36-0CB2-249F-0C22-F15051684E58}"/>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03DE647-9A1D-8CE6-446C-AC5DDF436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2C97B1E2-9EAF-C259-7824-1C2928F27BA8}"/>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A01E080-BCF2-BE5D-3A43-6AEAF613DFC0}"/>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Foundation models in medical biology and healthcare</a:t>
            </a:r>
          </a:p>
        </p:txBody>
      </p:sp>
      <p:sp>
        <p:nvSpPr>
          <p:cNvPr id="2" name="Date Placeholder 1">
            <a:extLst>
              <a:ext uri="{FF2B5EF4-FFF2-40B4-BE49-F238E27FC236}">
                <a16:creationId xmlns:a16="http://schemas.microsoft.com/office/drawing/2014/main" id="{98444FAE-3E57-8799-9E96-5A02FB0EAD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6C18426-4E9A-259F-24DE-BE151F2A44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E570EB6-74C6-4E80-BCE6-ADA5C1F180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91979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DC0B-4BAB-E373-A902-02F7FC11131B}"/>
              </a:ext>
            </a:extLst>
          </p:cNvPr>
          <p:cNvSpPr>
            <a:spLocks noGrp="1"/>
          </p:cNvSpPr>
          <p:nvPr>
            <p:ph type="title"/>
          </p:nvPr>
        </p:nvSpPr>
        <p:spPr/>
        <p:txBody>
          <a:bodyPr/>
          <a:lstStyle/>
          <a:p>
            <a:r>
              <a:rPr lang="nl-NL" dirty="0"/>
              <a:t>Case </a:t>
            </a:r>
            <a:r>
              <a:rPr lang="nl-NL" dirty="0" err="1"/>
              <a:t>study</a:t>
            </a:r>
            <a:endParaRPr lang="nl-NL" dirty="0"/>
          </a:p>
        </p:txBody>
      </p:sp>
      <p:sp>
        <p:nvSpPr>
          <p:cNvPr id="3" name="Content Placeholder 2">
            <a:extLst>
              <a:ext uri="{FF2B5EF4-FFF2-40B4-BE49-F238E27FC236}">
                <a16:creationId xmlns:a16="http://schemas.microsoft.com/office/drawing/2014/main" id="{4C7D5B5E-04F3-52E8-E614-DDF7B565C731}"/>
              </a:ext>
            </a:extLst>
          </p:cNvPr>
          <p:cNvSpPr>
            <a:spLocks noGrp="1"/>
          </p:cNvSpPr>
          <p:nvPr>
            <p:ph idx="1"/>
          </p:nvPr>
        </p:nvSpPr>
        <p:spPr/>
        <p:txBody>
          <a:bodyPr/>
          <a:lstStyle/>
          <a:p>
            <a:r>
              <a:rPr lang="nl-NL" dirty="0"/>
              <a:t>We </a:t>
            </a:r>
            <a:r>
              <a:rPr lang="nl-NL" dirty="0" err="1"/>
              <a:t>will</a:t>
            </a:r>
            <a:r>
              <a:rPr lang="nl-NL" dirty="0"/>
              <a:t> look at </a:t>
            </a:r>
            <a:r>
              <a:rPr lang="nl-NL" dirty="0" err="1"/>
              <a:t>some</a:t>
            </a:r>
            <a:r>
              <a:rPr lang="nl-NL" dirty="0"/>
              <a:t> foundation </a:t>
            </a:r>
            <a:r>
              <a:rPr lang="nl-NL" dirty="0" err="1"/>
              <a:t>models</a:t>
            </a:r>
            <a:r>
              <a:rPr lang="nl-NL" dirty="0"/>
              <a:t>, </a:t>
            </a:r>
            <a:r>
              <a:rPr lang="nl-NL" dirty="0" err="1"/>
              <a:t>used</a:t>
            </a:r>
            <a:r>
              <a:rPr lang="nl-NL" dirty="0"/>
              <a:t> in imaging</a:t>
            </a:r>
          </a:p>
          <a:p>
            <a:r>
              <a:rPr lang="nl-NL" dirty="0"/>
              <a:t>We </a:t>
            </a:r>
            <a:r>
              <a:rPr lang="nl-NL" dirty="0" err="1"/>
              <a:t>will</a:t>
            </a:r>
            <a:r>
              <a:rPr lang="nl-NL" dirty="0"/>
              <a:t> take a closer look at </a:t>
            </a:r>
            <a:r>
              <a:rPr lang="nl-NL" dirty="0" err="1"/>
              <a:t>the</a:t>
            </a:r>
            <a:r>
              <a:rPr lang="nl-NL" dirty="0"/>
              <a:t> </a:t>
            </a:r>
            <a:r>
              <a:rPr lang="nl-NL" dirty="0" err="1"/>
              <a:t>methods</a:t>
            </a:r>
            <a:r>
              <a:rPr lang="nl-NL" dirty="0"/>
              <a:t> </a:t>
            </a:r>
            <a:r>
              <a:rPr lang="nl-NL" dirty="0" err="1"/>
              <a:t>used</a:t>
            </a:r>
            <a:r>
              <a:rPr lang="nl-NL" dirty="0"/>
              <a:t> </a:t>
            </a:r>
            <a:r>
              <a:rPr lang="nl-NL" dirty="0" err="1"/>
              <a:t>and</a:t>
            </a:r>
            <a:r>
              <a:rPr lang="nl-NL" dirty="0"/>
              <a:t> </a:t>
            </a:r>
            <a:r>
              <a:rPr lang="nl-NL" dirty="0" err="1"/>
              <a:t>the</a:t>
            </a:r>
            <a:r>
              <a:rPr lang="nl-NL" dirty="0"/>
              <a:t> </a:t>
            </a:r>
            <a:r>
              <a:rPr lang="nl-NL" dirty="0" err="1"/>
              <a:t>architectures</a:t>
            </a:r>
            <a:r>
              <a:rPr lang="nl-NL" dirty="0"/>
              <a:t> (training </a:t>
            </a:r>
            <a:r>
              <a:rPr lang="nl-NL" dirty="0" err="1"/>
              <a:t>paradigms</a:t>
            </a:r>
            <a:r>
              <a:rPr lang="nl-NL" dirty="0"/>
              <a:t> </a:t>
            </a:r>
            <a:r>
              <a:rPr lang="nl-NL" dirty="0" err="1"/>
              <a:t>and</a:t>
            </a:r>
            <a:r>
              <a:rPr lang="nl-NL" dirty="0"/>
              <a:t> type of data)</a:t>
            </a:r>
          </a:p>
          <a:p>
            <a:r>
              <a:rPr lang="nl-NL" dirty="0"/>
              <a:t>We </a:t>
            </a:r>
            <a:r>
              <a:rPr lang="nl-NL" dirty="0" err="1"/>
              <a:t>can</a:t>
            </a:r>
            <a:r>
              <a:rPr lang="nl-NL" dirty="0"/>
              <a:t> </a:t>
            </a:r>
            <a:r>
              <a:rPr lang="nl-NL" dirty="0" err="1"/>
              <a:t>then</a:t>
            </a:r>
            <a:r>
              <a:rPr lang="nl-NL" dirty="0"/>
              <a:t> start </a:t>
            </a:r>
            <a:r>
              <a:rPr lang="nl-NL" dirty="0" err="1"/>
              <a:t>extrapolating</a:t>
            </a:r>
            <a:r>
              <a:rPr lang="nl-NL" dirty="0"/>
              <a:t> </a:t>
            </a:r>
            <a:r>
              <a:rPr lang="nl-NL" dirty="0" err="1"/>
              <a:t>to</a:t>
            </a:r>
            <a:r>
              <a:rPr lang="nl-NL" dirty="0"/>
              <a:t> </a:t>
            </a:r>
            <a:r>
              <a:rPr lang="nl-NL" dirty="0" err="1"/>
              <a:t>our</a:t>
            </a:r>
            <a:r>
              <a:rPr lang="nl-NL" dirty="0"/>
              <a:t> </a:t>
            </a:r>
            <a:r>
              <a:rPr lang="nl-NL" dirty="0" err="1"/>
              <a:t>own</a:t>
            </a:r>
            <a:r>
              <a:rPr lang="nl-NL" dirty="0"/>
              <a:t> field (</a:t>
            </a:r>
            <a:r>
              <a:rPr lang="nl-NL" dirty="0" err="1"/>
              <a:t>chemical</a:t>
            </a:r>
            <a:r>
              <a:rPr lang="nl-NL" dirty="0"/>
              <a:t> </a:t>
            </a:r>
            <a:r>
              <a:rPr lang="nl-NL" dirty="0" err="1"/>
              <a:t>safety</a:t>
            </a:r>
            <a:r>
              <a:rPr lang="nl-NL" dirty="0"/>
              <a:t>)</a:t>
            </a:r>
          </a:p>
          <a:p>
            <a:r>
              <a:rPr lang="nl-NL" dirty="0" err="1"/>
              <a:t>Why</a:t>
            </a:r>
            <a:r>
              <a:rPr lang="nl-NL" dirty="0"/>
              <a:t> imaging: </a:t>
            </a:r>
            <a:r>
              <a:rPr lang="nl-NL" dirty="0" err="1"/>
              <a:t>because</a:t>
            </a:r>
            <a:r>
              <a:rPr lang="nl-NL" dirty="0"/>
              <a:t> </a:t>
            </a:r>
            <a:r>
              <a:rPr lang="nl-NL" dirty="0" err="1"/>
              <a:t>humans</a:t>
            </a:r>
            <a:r>
              <a:rPr lang="nl-NL" dirty="0"/>
              <a:t> </a:t>
            </a:r>
            <a:r>
              <a:rPr lang="nl-NL" dirty="0" err="1"/>
              <a:t>tend</a:t>
            </a:r>
            <a:r>
              <a:rPr lang="nl-NL" dirty="0"/>
              <a:t> </a:t>
            </a:r>
            <a:r>
              <a:rPr lang="nl-NL" dirty="0" err="1"/>
              <a:t>to</a:t>
            </a:r>
            <a:r>
              <a:rPr lang="nl-NL" dirty="0"/>
              <a:t> </a:t>
            </a:r>
            <a:r>
              <a:rPr lang="nl-NL" dirty="0" err="1"/>
              <a:t>understand</a:t>
            </a:r>
            <a:r>
              <a:rPr lang="nl-NL" dirty="0"/>
              <a:t> pictures </a:t>
            </a:r>
            <a:r>
              <a:rPr lang="nl-NL" dirty="0" err="1"/>
              <a:t>above</a:t>
            </a:r>
            <a:r>
              <a:rPr lang="nl-NL" dirty="0"/>
              <a:t> </a:t>
            </a:r>
            <a:r>
              <a:rPr lang="nl-NL" dirty="0" err="1"/>
              <a:t>everything</a:t>
            </a:r>
            <a:r>
              <a:rPr lang="nl-NL" dirty="0"/>
              <a:t> </a:t>
            </a:r>
            <a:r>
              <a:rPr lang="nl-NL" dirty="0" err="1"/>
              <a:t>else</a:t>
            </a:r>
            <a:endParaRPr lang="nl-NL" dirty="0"/>
          </a:p>
        </p:txBody>
      </p:sp>
      <p:sp>
        <p:nvSpPr>
          <p:cNvPr id="4" name="Date Placeholder 3">
            <a:extLst>
              <a:ext uri="{FF2B5EF4-FFF2-40B4-BE49-F238E27FC236}">
                <a16:creationId xmlns:a16="http://schemas.microsoft.com/office/drawing/2014/main" id="{44613382-9E7D-1116-458F-F00391B81B7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E7EBE18-67B6-F2CD-3396-F6789BE028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29DDC281-FD94-AAFF-5677-009C98D3F73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7470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9DCE71-752C-A831-1BAE-9B7C4F32CF84}"/>
            </a:ext>
          </a:extLst>
        </p:cNvPr>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A238FC86-1F9B-81B7-B257-4334910CD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lor 2">
            <a:extLst>
              <a:ext uri="{FF2B5EF4-FFF2-40B4-BE49-F238E27FC236}">
                <a16:creationId xmlns:a16="http://schemas.microsoft.com/office/drawing/2014/main" id="{16172E0C-BFCE-4210-A40F-8E4492D9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C90193BF-CCB2-AEC6-CF38-D1ED883515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78C7D97E-AF82-99D7-E6E8-6830CE121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lor">
              <a:extLst>
                <a:ext uri="{FF2B5EF4-FFF2-40B4-BE49-F238E27FC236}">
                  <a16:creationId xmlns:a16="http://schemas.microsoft.com/office/drawing/2014/main" id="{6C13414A-A315-766A-A964-630B53524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3A65F85A-E141-631A-2D38-D1A4AECDC2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281C1E62-9129-B6D8-FC6F-185D3D016A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203882C-F482-85D4-8CB8-0D32F0DFA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9F7C2042-016E-A69F-013F-DE96A5EA8F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CED4A012-E9D6-7B6E-AE1C-CA8BBCEDA9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39F03F41-6940-33A7-F47A-315332333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E333DF11-6ED3-F64C-3F34-BCC91E0274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3A63DCA4-82CE-DF39-D998-7FE47305D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57CD87D1-E350-F37F-0B52-7F090E5C9417}"/>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Lecture</a:t>
            </a:r>
            <a:r>
              <a:rPr lang="nl-NL" sz="4800" dirty="0">
                <a:solidFill>
                  <a:schemeClr val="bg1"/>
                </a:solidFill>
              </a:rPr>
              <a:t> 3 –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9583967-EAF2-89B4-131C-543BD5984BB0}"/>
              </a:ext>
            </a:extLst>
          </p:cNvPr>
          <p:cNvGraphicFramePr>
            <a:graphicFrameLocks noGrp="1"/>
          </p:cNvGraphicFramePr>
          <p:nvPr>
            <p:ph idx="1"/>
            <p:extLst>
              <p:ext uri="{D42A27DB-BD31-4B8C-83A1-F6EECF244321}">
                <p14:modId xmlns:p14="http://schemas.microsoft.com/office/powerpoint/2010/main" val="844366444"/>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27C408A5-026F-60D0-1695-14BB5394315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F7503C6-7302-89D5-95F8-419331A6089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46028496-1BAE-43F5-4AD2-9E51B4A1319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7813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6FE1-D276-70DB-EF6E-020466908D09}"/>
              </a:ext>
            </a:extLst>
          </p:cNvPr>
          <p:cNvSpPr>
            <a:spLocks noGrp="1"/>
          </p:cNvSpPr>
          <p:nvPr>
            <p:ph type="title"/>
          </p:nvPr>
        </p:nvSpPr>
        <p:spPr>
          <a:xfrm>
            <a:off x="266700" y="-161132"/>
            <a:ext cx="10515600" cy="1325563"/>
          </a:xfrm>
        </p:spPr>
        <p:txBody>
          <a:bodyPr/>
          <a:lstStyle/>
          <a:p>
            <a:r>
              <a:rPr lang="nl-NL" dirty="0" err="1"/>
              <a:t>Contrastive</a:t>
            </a:r>
            <a:r>
              <a:rPr lang="nl-NL" dirty="0"/>
              <a:t> </a:t>
            </a:r>
            <a:r>
              <a:rPr lang="nl-NL" dirty="0" err="1"/>
              <a:t>learning</a:t>
            </a:r>
            <a:endParaRPr lang="nl-NL" dirty="0"/>
          </a:p>
        </p:txBody>
      </p:sp>
      <p:sp>
        <p:nvSpPr>
          <p:cNvPr id="4" name="Date Placeholder 3">
            <a:extLst>
              <a:ext uri="{FF2B5EF4-FFF2-40B4-BE49-F238E27FC236}">
                <a16:creationId xmlns:a16="http://schemas.microsoft.com/office/drawing/2014/main" id="{82546521-DDDC-E995-20C5-C46EDAAB18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9448A11D-D78E-9CCC-FA1A-0B5759CE5F8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EACE20E5-E893-636E-7530-86DC743C14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51204" name="Picture 4" descr="An In-Depth Guide to Contrastive Learning in AI — Picsellia">
            <a:extLst>
              <a:ext uri="{FF2B5EF4-FFF2-40B4-BE49-F238E27FC236}">
                <a16:creationId xmlns:a16="http://schemas.microsoft.com/office/drawing/2014/main" id="{2D31D0B8-672D-157B-68D6-C9F1010AF4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42" t="6925" r="14402" b="9811"/>
          <a:stretch/>
        </p:blipFill>
        <p:spPr bwMode="auto">
          <a:xfrm>
            <a:off x="266700" y="985837"/>
            <a:ext cx="7072312" cy="4886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5880208-90E6-427D-E53A-B7C1C6AC83C2}"/>
              </a:ext>
            </a:extLst>
          </p:cNvPr>
          <p:cNvSpPr txBox="1"/>
          <p:nvPr/>
        </p:nvSpPr>
        <p:spPr>
          <a:xfrm>
            <a:off x="0" y="6211669"/>
            <a:ext cx="609361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https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towardsdatascience.com</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/understanding-contrastive-learning-d5b19fd96607</a:t>
            </a:r>
          </a:p>
        </p:txBody>
      </p:sp>
      <p:sp>
        <p:nvSpPr>
          <p:cNvPr id="8" name="TextBox 7">
            <a:extLst>
              <a:ext uri="{FF2B5EF4-FFF2-40B4-BE49-F238E27FC236}">
                <a16:creationId xmlns:a16="http://schemas.microsoft.com/office/drawing/2014/main" id="{B6710E6F-9906-F7E0-5750-0C36C4359B0E}"/>
              </a:ext>
            </a:extLst>
          </p:cNvPr>
          <p:cNvSpPr txBox="1"/>
          <p:nvPr/>
        </p:nvSpPr>
        <p:spPr>
          <a:xfrm>
            <a:off x="7924800" y="148768"/>
            <a:ext cx="4114800"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kitten_image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“Cat”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“Dog”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dog_image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-&gt;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is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dog is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b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br>
            <a:b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In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other</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words</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Kitten has property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dog does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have property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so</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we want a model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that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can</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predict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P(</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)[Kitten images] ~ 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P(</a:t>
            </a:r>
            <a:r>
              <a:rPr kumimoji="0" lang="nl-NL" sz="2000" b="0" i="0" u="none" strike="noStrike" kern="1200" cap="none" spc="0" normalizeH="0" baseline="0" noProof="0" dirty="0" err="1">
                <a:ln>
                  <a:noFill/>
                </a:ln>
                <a:solidFill>
                  <a:prstClr val="black"/>
                </a:solidFill>
                <a:effectLst/>
                <a:uLnTx/>
                <a:uFillTx/>
                <a:latin typeface="Aptos" panose="02110004020202020204"/>
                <a:ea typeface="+mn-ea"/>
                <a:cs typeface="+mn-cs"/>
              </a:rPr>
              <a:t>cat</a:t>
            </a:r>
            <a:r>
              <a:rPr kumimoji="0" lang="nl-NL" sz="2000" b="0" i="0" u="none" strike="noStrike" kern="1200" cap="none" spc="0" normalizeH="0" baseline="0" noProof="0" dirty="0">
                <a:ln>
                  <a:noFill/>
                </a:ln>
                <a:solidFill>
                  <a:prstClr val="black"/>
                </a:solidFill>
                <a:effectLst/>
                <a:uLnTx/>
                <a:uFillTx/>
                <a:latin typeface="Aptos" panose="02110004020202020204"/>
                <a:ea typeface="+mn-ea"/>
                <a:cs typeface="+mn-cs"/>
              </a:rPr>
              <a:t>)[Dog images] ~ low</a:t>
            </a:r>
          </a:p>
        </p:txBody>
      </p:sp>
    </p:spTree>
    <p:extLst>
      <p:ext uri="{BB962C8B-B14F-4D97-AF65-F5344CB8AC3E}">
        <p14:creationId xmlns:p14="http://schemas.microsoft.com/office/powerpoint/2010/main" val="354452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8E34D-8C5D-F601-6095-F1956140ECB5}"/>
              </a:ext>
            </a:extLst>
          </p:cNvPr>
          <p:cNvSpPr>
            <a:spLocks noGrp="1"/>
          </p:cNvSpPr>
          <p:nvPr>
            <p:ph type="title"/>
          </p:nvPr>
        </p:nvSpPr>
        <p:spPr>
          <a:xfrm>
            <a:off x="294190" y="136525"/>
            <a:ext cx="10515600" cy="1325563"/>
          </a:xfrm>
        </p:spPr>
        <p:txBody>
          <a:bodyPr/>
          <a:lstStyle/>
          <a:p>
            <a:r>
              <a:rPr lang="nl-NL" dirty="0"/>
              <a:t>Latent data </a:t>
            </a:r>
            <a:r>
              <a:rPr lang="nl-NL" dirty="0" err="1"/>
              <a:t>space</a:t>
            </a:r>
            <a:r>
              <a:rPr lang="nl-NL" dirty="0"/>
              <a:t> / </a:t>
            </a:r>
            <a:r>
              <a:rPr lang="nl-NL" dirty="0" err="1"/>
              <a:t>internal</a:t>
            </a:r>
            <a:r>
              <a:rPr lang="nl-NL" dirty="0"/>
              <a:t> </a:t>
            </a:r>
            <a:r>
              <a:rPr lang="nl-NL" dirty="0" err="1"/>
              <a:t>representation</a:t>
            </a:r>
            <a:r>
              <a:rPr lang="nl-NL" dirty="0"/>
              <a:t> of </a:t>
            </a:r>
            <a:r>
              <a:rPr lang="nl-NL" dirty="0" err="1"/>
              <a:t>observed</a:t>
            </a:r>
            <a:r>
              <a:rPr lang="nl-NL" dirty="0"/>
              <a:t> data</a:t>
            </a:r>
          </a:p>
        </p:txBody>
      </p:sp>
      <p:sp>
        <p:nvSpPr>
          <p:cNvPr id="4" name="Date Placeholder 3">
            <a:extLst>
              <a:ext uri="{FF2B5EF4-FFF2-40B4-BE49-F238E27FC236}">
                <a16:creationId xmlns:a16="http://schemas.microsoft.com/office/drawing/2014/main" id="{E9BF342E-05C2-4BA9-BAE5-9CE63F1C0C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83BE3C10-046B-96A8-F5C4-51FFA9B068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A29D4B28-EDF7-9E50-F6CD-D4C667834F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1026" name="Picture 2" descr="What is Contrastive Learning?">
            <a:extLst>
              <a:ext uri="{FF2B5EF4-FFF2-40B4-BE49-F238E27FC236}">
                <a16:creationId xmlns:a16="http://schemas.microsoft.com/office/drawing/2014/main" id="{B1C00D28-E040-5F23-3668-63125F7C91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42" t="26621" r="2573" b="14599"/>
          <a:stretch/>
        </p:blipFill>
        <p:spPr bwMode="auto">
          <a:xfrm>
            <a:off x="682906" y="1825625"/>
            <a:ext cx="10833904" cy="403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42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0DD0-20FD-2A72-9833-792C20A4D0E3}"/>
              </a:ext>
            </a:extLst>
          </p:cNvPr>
          <p:cNvSpPr>
            <a:spLocks noGrp="1"/>
          </p:cNvSpPr>
          <p:nvPr>
            <p:ph type="title"/>
          </p:nvPr>
        </p:nvSpPr>
        <p:spPr/>
        <p:txBody>
          <a:bodyPr/>
          <a:lstStyle/>
          <a:p>
            <a:r>
              <a:rPr lang="nl-NL" dirty="0" err="1"/>
              <a:t>Contrastive</a:t>
            </a:r>
            <a:r>
              <a:rPr lang="nl-NL" dirty="0"/>
              <a:t> </a:t>
            </a:r>
            <a:r>
              <a:rPr lang="nl-NL" dirty="0" err="1"/>
              <a:t>learning</a:t>
            </a:r>
            <a:r>
              <a:rPr lang="nl-NL" dirty="0"/>
              <a:t> latent </a:t>
            </a:r>
            <a:r>
              <a:rPr lang="nl-NL" dirty="0" err="1"/>
              <a:t>space</a:t>
            </a:r>
            <a:r>
              <a:rPr lang="nl-NL" dirty="0"/>
              <a:t> (pre – training)</a:t>
            </a:r>
          </a:p>
        </p:txBody>
      </p:sp>
      <p:sp>
        <p:nvSpPr>
          <p:cNvPr id="4" name="Regular Pentagon 3">
            <a:extLst>
              <a:ext uri="{FF2B5EF4-FFF2-40B4-BE49-F238E27FC236}">
                <a16:creationId xmlns:a16="http://schemas.microsoft.com/office/drawing/2014/main" id="{BA7AB349-01D3-164E-433D-076809C20CBA}"/>
              </a:ext>
            </a:extLst>
          </p:cNvPr>
          <p:cNvSpPr/>
          <p:nvPr/>
        </p:nvSpPr>
        <p:spPr>
          <a:xfrm>
            <a:off x="2039471" y="2680167"/>
            <a:ext cx="96012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gular Pentagon 4">
            <a:extLst>
              <a:ext uri="{FF2B5EF4-FFF2-40B4-BE49-F238E27FC236}">
                <a16:creationId xmlns:a16="http://schemas.microsoft.com/office/drawing/2014/main" id="{5FD61134-C93C-0416-4713-5562935327CA}"/>
              </a:ext>
            </a:extLst>
          </p:cNvPr>
          <p:cNvSpPr/>
          <p:nvPr/>
        </p:nvSpPr>
        <p:spPr>
          <a:xfrm>
            <a:off x="5153809" y="1954306"/>
            <a:ext cx="121920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ross 6">
            <a:extLst>
              <a:ext uri="{FF2B5EF4-FFF2-40B4-BE49-F238E27FC236}">
                <a16:creationId xmlns:a16="http://schemas.microsoft.com/office/drawing/2014/main" id="{2B985F86-92A4-471F-C943-3811F57C982E}"/>
              </a:ext>
            </a:extLst>
          </p:cNvPr>
          <p:cNvSpPr/>
          <p:nvPr/>
        </p:nvSpPr>
        <p:spPr>
          <a:xfrm>
            <a:off x="5200983" y="3926542"/>
            <a:ext cx="914400" cy="914400"/>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2275DCBA-C62B-9F34-DFEB-84CB0BCBA816}"/>
              </a:ext>
            </a:extLst>
          </p:cNvPr>
          <p:cNvSpPr txBox="1"/>
          <p:nvPr/>
        </p:nvSpPr>
        <p:spPr>
          <a:xfrm>
            <a:off x="2039471" y="3594567"/>
            <a:ext cx="89960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Anchor</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(Cat)</a:t>
            </a:r>
          </a:p>
        </p:txBody>
      </p:sp>
      <p:sp>
        <p:nvSpPr>
          <p:cNvPr id="9" name="TextBox 8">
            <a:extLst>
              <a:ext uri="{FF2B5EF4-FFF2-40B4-BE49-F238E27FC236}">
                <a16:creationId xmlns:a16="http://schemas.microsoft.com/office/drawing/2014/main" id="{619BC13A-5EAB-AF94-FDCD-2739691B3148}"/>
              </a:ext>
            </a:extLst>
          </p:cNvPr>
          <p:cNvSpPr txBox="1"/>
          <p:nvPr/>
        </p:nvSpPr>
        <p:spPr>
          <a:xfrm>
            <a:off x="5403252" y="2976282"/>
            <a:ext cx="95603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(Kitten)</a:t>
            </a:r>
          </a:p>
        </p:txBody>
      </p:sp>
      <p:sp>
        <p:nvSpPr>
          <p:cNvPr id="10" name="TextBox 9">
            <a:extLst>
              <a:ext uri="{FF2B5EF4-FFF2-40B4-BE49-F238E27FC236}">
                <a16:creationId xmlns:a16="http://schemas.microsoft.com/office/drawing/2014/main" id="{A3F9FE27-4E7E-48AF-ADE5-CC7E2F328190}"/>
              </a:ext>
            </a:extLst>
          </p:cNvPr>
          <p:cNvSpPr txBox="1"/>
          <p:nvPr/>
        </p:nvSpPr>
        <p:spPr>
          <a:xfrm>
            <a:off x="5174034" y="5065060"/>
            <a:ext cx="105554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b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(Dog)</a:t>
            </a:r>
          </a:p>
        </p:txBody>
      </p:sp>
      <p:sp>
        <p:nvSpPr>
          <p:cNvPr id="11" name="Right Arrow 10">
            <a:extLst>
              <a:ext uri="{FF2B5EF4-FFF2-40B4-BE49-F238E27FC236}">
                <a16:creationId xmlns:a16="http://schemas.microsoft.com/office/drawing/2014/main" id="{5528242B-20CB-1CCF-17B4-E4970FB96850}"/>
              </a:ext>
            </a:extLst>
          </p:cNvPr>
          <p:cNvSpPr/>
          <p:nvPr/>
        </p:nvSpPr>
        <p:spPr>
          <a:xfrm rot="21118372">
            <a:off x="3171763" y="2595379"/>
            <a:ext cx="1965633" cy="3729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ight Arrow 11">
            <a:extLst>
              <a:ext uri="{FF2B5EF4-FFF2-40B4-BE49-F238E27FC236}">
                <a16:creationId xmlns:a16="http://schemas.microsoft.com/office/drawing/2014/main" id="{63EA9272-C1D9-90CC-05E7-BAFB138A74E2}"/>
              </a:ext>
            </a:extLst>
          </p:cNvPr>
          <p:cNvSpPr/>
          <p:nvPr/>
        </p:nvSpPr>
        <p:spPr>
          <a:xfrm rot="1091931">
            <a:off x="3102539" y="4068712"/>
            <a:ext cx="1840261" cy="35754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extBox 12">
            <a:extLst>
              <a:ext uri="{FF2B5EF4-FFF2-40B4-BE49-F238E27FC236}">
                <a16:creationId xmlns:a16="http://schemas.microsoft.com/office/drawing/2014/main" id="{0D964E65-73B8-B8BB-2914-57DE7052DACC}"/>
              </a:ext>
            </a:extLst>
          </p:cNvPr>
          <p:cNvSpPr txBox="1"/>
          <p:nvPr/>
        </p:nvSpPr>
        <p:spPr>
          <a:xfrm>
            <a:off x="169284" y="5751233"/>
            <a:ext cx="118921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Minimize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distance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Anchor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they</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share a property),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minimize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distance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between</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Anchor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they</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do </a:t>
            </a:r>
            <a:r>
              <a:rPr kumimoji="0" lang="nl-NL" sz="2400" b="0" i="0" u="none" strike="noStrike" kern="1200" cap="none" spc="0" normalizeH="0" baseline="0" noProof="0" dirty="0" err="1">
                <a:ln>
                  <a:noFill/>
                </a:ln>
                <a:solidFill>
                  <a:prstClr val="black"/>
                </a:solidFill>
                <a:effectLst/>
                <a:uLnTx/>
                <a:uFillTx/>
                <a:latin typeface="Aptos" panose="02110004020202020204"/>
                <a:ea typeface="+mn-ea"/>
                <a:cs typeface="+mn-cs"/>
              </a:rPr>
              <a:t>not</a:t>
            </a:r>
            <a:r>
              <a:rPr kumimoji="0" lang="nl-NL" sz="2400" b="0" i="0" u="none" strike="noStrike" kern="1200" cap="none" spc="0" normalizeH="0" baseline="0" noProof="0" dirty="0">
                <a:ln>
                  <a:noFill/>
                </a:ln>
                <a:solidFill>
                  <a:prstClr val="black"/>
                </a:solidFill>
                <a:effectLst/>
                <a:uLnTx/>
                <a:uFillTx/>
                <a:latin typeface="Aptos" panose="02110004020202020204"/>
                <a:ea typeface="+mn-ea"/>
                <a:cs typeface="+mn-cs"/>
              </a:rPr>
              <a:t> share a property).</a:t>
            </a:r>
          </a:p>
        </p:txBody>
      </p:sp>
    </p:spTree>
    <p:extLst>
      <p:ext uri="{BB962C8B-B14F-4D97-AF65-F5344CB8AC3E}">
        <p14:creationId xmlns:p14="http://schemas.microsoft.com/office/powerpoint/2010/main" val="3232378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9A28566-827B-9B0E-C287-FC0B36DE819A}"/>
            </a:ext>
          </a:extLst>
        </p:cNvPr>
        <p:cNvGrpSpPr/>
        <p:nvPr/>
      </p:nvGrpSpPr>
      <p:grpSpPr>
        <a:xfrm>
          <a:off x="0" y="0"/>
          <a:ext cx="0" cy="0"/>
          <a:chOff x="0" y="0"/>
          <a:chExt cx="0" cy="0"/>
        </a:xfrm>
      </p:grpSpPr>
      <p:sp>
        <p:nvSpPr>
          <p:cNvPr id="4" name="Regular Pentagon 3">
            <a:extLst>
              <a:ext uri="{FF2B5EF4-FFF2-40B4-BE49-F238E27FC236}">
                <a16:creationId xmlns:a16="http://schemas.microsoft.com/office/drawing/2014/main" id="{B980F521-9B8C-C67B-4532-F6A2F171FA5F}"/>
              </a:ext>
            </a:extLst>
          </p:cNvPr>
          <p:cNvSpPr/>
          <p:nvPr/>
        </p:nvSpPr>
        <p:spPr>
          <a:xfrm>
            <a:off x="2039471" y="2680167"/>
            <a:ext cx="96012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gular Pentagon 4">
            <a:extLst>
              <a:ext uri="{FF2B5EF4-FFF2-40B4-BE49-F238E27FC236}">
                <a16:creationId xmlns:a16="http://schemas.microsoft.com/office/drawing/2014/main" id="{6C84B88D-13BD-F294-8C54-86FC4FD98887}"/>
              </a:ext>
            </a:extLst>
          </p:cNvPr>
          <p:cNvSpPr/>
          <p:nvPr/>
        </p:nvSpPr>
        <p:spPr>
          <a:xfrm>
            <a:off x="4113905" y="1954306"/>
            <a:ext cx="1219200" cy="914400"/>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ross 6">
            <a:extLst>
              <a:ext uri="{FF2B5EF4-FFF2-40B4-BE49-F238E27FC236}">
                <a16:creationId xmlns:a16="http://schemas.microsoft.com/office/drawing/2014/main" id="{3B3EC80D-A008-98C2-D91D-2E962B7F71D7}"/>
              </a:ext>
            </a:extLst>
          </p:cNvPr>
          <p:cNvSpPr/>
          <p:nvPr/>
        </p:nvSpPr>
        <p:spPr>
          <a:xfrm>
            <a:off x="7316838" y="3963899"/>
            <a:ext cx="914400" cy="914400"/>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2BD8FE66-20A3-F14C-74F2-24E987FA0DBE}"/>
              </a:ext>
            </a:extLst>
          </p:cNvPr>
          <p:cNvSpPr txBox="1"/>
          <p:nvPr/>
        </p:nvSpPr>
        <p:spPr>
          <a:xfrm>
            <a:off x="2039471" y="3594567"/>
            <a:ext cx="899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Anchor</a:t>
            </a:r>
          </a:p>
        </p:txBody>
      </p:sp>
      <p:sp>
        <p:nvSpPr>
          <p:cNvPr id="9" name="TextBox 8">
            <a:extLst>
              <a:ext uri="{FF2B5EF4-FFF2-40B4-BE49-F238E27FC236}">
                <a16:creationId xmlns:a16="http://schemas.microsoft.com/office/drawing/2014/main" id="{0540428C-B44B-EE29-E728-EE69ED3460FE}"/>
              </a:ext>
            </a:extLst>
          </p:cNvPr>
          <p:cNvSpPr txBox="1"/>
          <p:nvPr/>
        </p:nvSpPr>
        <p:spPr>
          <a:xfrm>
            <a:off x="4363348" y="2976282"/>
            <a:ext cx="9560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Positive</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4420F7E3-1E2F-464F-1AFB-A6D7FDC544B6}"/>
              </a:ext>
            </a:extLst>
          </p:cNvPr>
          <p:cNvSpPr txBox="1"/>
          <p:nvPr/>
        </p:nvSpPr>
        <p:spPr>
          <a:xfrm>
            <a:off x="7246265" y="4878299"/>
            <a:ext cx="10555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Negative</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1" name="Right Arrow 10">
            <a:extLst>
              <a:ext uri="{FF2B5EF4-FFF2-40B4-BE49-F238E27FC236}">
                <a16:creationId xmlns:a16="http://schemas.microsoft.com/office/drawing/2014/main" id="{7001D57B-9DC8-5895-A2F4-916C23342C82}"/>
              </a:ext>
            </a:extLst>
          </p:cNvPr>
          <p:cNvSpPr/>
          <p:nvPr/>
        </p:nvSpPr>
        <p:spPr>
          <a:xfrm rot="19983237">
            <a:off x="3176978" y="2673349"/>
            <a:ext cx="849183"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ight Arrow 11">
            <a:extLst>
              <a:ext uri="{FF2B5EF4-FFF2-40B4-BE49-F238E27FC236}">
                <a16:creationId xmlns:a16="http://schemas.microsoft.com/office/drawing/2014/main" id="{1DA53BD2-6C5F-A33C-41ED-1EA89A3D4076}"/>
              </a:ext>
            </a:extLst>
          </p:cNvPr>
          <p:cNvSpPr/>
          <p:nvPr/>
        </p:nvSpPr>
        <p:spPr>
          <a:xfrm rot="1046687">
            <a:off x="3102339" y="3886509"/>
            <a:ext cx="3877443" cy="201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C0908DCC-4E6C-40F2-8081-AEEAF2850B0A}"/>
              </a:ext>
            </a:extLst>
          </p:cNvPr>
          <p:cNvSpPr>
            <a:spLocks noGrp="1"/>
          </p:cNvSpPr>
          <p:nvPr>
            <p:ph type="title"/>
          </p:nvPr>
        </p:nvSpPr>
        <p:spPr/>
        <p:txBody>
          <a:bodyPr/>
          <a:lstStyle/>
          <a:p>
            <a:r>
              <a:rPr lang="nl-NL" dirty="0" err="1"/>
              <a:t>Contrastive</a:t>
            </a:r>
            <a:r>
              <a:rPr lang="nl-NL" dirty="0"/>
              <a:t> </a:t>
            </a:r>
            <a:r>
              <a:rPr lang="nl-NL" dirty="0" err="1"/>
              <a:t>learning</a:t>
            </a:r>
            <a:r>
              <a:rPr lang="nl-NL" dirty="0"/>
              <a:t> latent </a:t>
            </a:r>
            <a:r>
              <a:rPr lang="nl-NL" dirty="0" err="1"/>
              <a:t>space</a:t>
            </a:r>
            <a:r>
              <a:rPr lang="nl-NL" dirty="0"/>
              <a:t> (post – training)</a:t>
            </a:r>
          </a:p>
        </p:txBody>
      </p:sp>
    </p:spTree>
    <p:extLst>
      <p:ext uri="{BB962C8B-B14F-4D97-AF65-F5344CB8AC3E}">
        <p14:creationId xmlns:p14="http://schemas.microsoft.com/office/powerpoint/2010/main" val="2949126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D2BB7-F0AF-E43D-51F2-8626FEF25B74}"/>
              </a:ext>
            </a:extLst>
          </p:cNvPr>
          <p:cNvSpPr>
            <a:spLocks noGrp="1"/>
          </p:cNvSpPr>
          <p:nvPr>
            <p:ph type="title"/>
          </p:nvPr>
        </p:nvSpPr>
        <p:spPr>
          <a:xfrm>
            <a:off x="254851" y="-194857"/>
            <a:ext cx="10515600" cy="1325563"/>
          </a:xfrm>
        </p:spPr>
        <p:txBody>
          <a:bodyPr/>
          <a:lstStyle/>
          <a:p>
            <a:r>
              <a:rPr lang="nl-NL" dirty="0" err="1"/>
              <a:t>Apply</a:t>
            </a:r>
            <a:r>
              <a:rPr lang="nl-NL" dirty="0"/>
              <a:t> </a:t>
            </a:r>
            <a:r>
              <a:rPr lang="nl-NL" dirty="0" err="1"/>
              <a:t>contrastive</a:t>
            </a:r>
            <a:r>
              <a:rPr lang="nl-NL" dirty="0"/>
              <a:t> </a:t>
            </a:r>
            <a:r>
              <a:rPr lang="nl-NL" dirty="0" err="1"/>
              <a:t>learning</a:t>
            </a:r>
            <a:r>
              <a:rPr lang="nl-NL" dirty="0"/>
              <a:t> </a:t>
            </a:r>
            <a:r>
              <a:rPr lang="nl-NL" dirty="0" err="1"/>
              <a:t>to</a:t>
            </a:r>
            <a:r>
              <a:rPr lang="nl-NL" dirty="0"/>
              <a:t> </a:t>
            </a:r>
            <a:r>
              <a:rPr lang="nl-NL" dirty="0" err="1"/>
              <a:t>medical</a:t>
            </a:r>
            <a:r>
              <a:rPr lang="nl-NL" dirty="0"/>
              <a:t> images</a:t>
            </a:r>
          </a:p>
        </p:txBody>
      </p:sp>
      <p:sp>
        <p:nvSpPr>
          <p:cNvPr id="4" name="Date Placeholder 3">
            <a:extLst>
              <a:ext uri="{FF2B5EF4-FFF2-40B4-BE49-F238E27FC236}">
                <a16:creationId xmlns:a16="http://schemas.microsoft.com/office/drawing/2014/main" id="{961E6D65-3BD9-1880-4877-7B19FE8906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863C904-C4F0-161C-492F-38EAD6D3F49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B70891C8-AC88-56EE-7164-886F791074E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6718369E-35B0-BB85-BC94-75C947AE29BE}"/>
              </a:ext>
            </a:extLst>
          </p:cNvPr>
          <p:cNvSpPr txBox="1"/>
          <p:nvPr/>
        </p:nvSpPr>
        <p:spPr>
          <a:xfrm>
            <a:off x="389334" y="5987018"/>
            <a:ext cx="6122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Azad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et al., 2023; </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https://doi.org/10.48550/arXiv.2310.18689</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pic>
        <p:nvPicPr>
          <p:cNvPr id="11" name="Picture 10">
            <a:extLst>
              <a:ext uri="{FF2B5EF4-FFF2-40B4-BE49-F238E27FC236}">
                <a16:creationId xmlns:a16="http://schemas.microsoft.com/office/drawing/2014/main" id="{79D20FBE-DCD5-0748-D2B8-DAD04D191653}"/>
              </a:ext>
            </a:extLst>
          </p:cNvPr>
          <p:cNvPicPr>
            <a:picLocks noChangeAspect="1"/>
          </p:cNvPicPr>
          <p:nvPr/>
        </p:nvPicPr>
        <p:blipFill>
          <a:blip r:embed="rId4"/>
          <a:stretch>
            <a:fillRect/>
          </a:stretch>
        </p:blipFill>
        <p:spPr>
          <a:xfrm>
            <a:off x="215822" y="863347"/>
            <a:ext cx="6469217" cy="4967318"/>
          </a:xfrm>
          <a:prstGeom prst="rect">
            <a:avLst/>
          </a:prstGeom>
        </p:spPr>
      </p:pic>
      <p:sp>
        <p:nvSpPr>
          <p:cNvPr id="13" name="TextBox 12">
            <a:extLst>
              <a:ext uri="{FF2B5EF4-FFF2-40B4-BE49-F238E27FC236}">
                <a16:creationId xmlns:a16="http://schemas.microsoft.com/office/drawing/2014/main" id="{F6444471-C985-9C7D-6753-5024B077AC0A}"/>
              </a:ext>
            </a:extLst>
          </p:cNvPr>
          <p:cNvSpPr txBox="1"/>
          <p:nvPr/>
        </p:nvSpPr>
        <p:spPr>
          <a:xfrm>
            <a:off x="6814819" y="1076326"/>
            <a:ext cx="5018484"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Helvetica" pitchFamily="2" charset="0"/>
                <a:ea typeface="+mn-ea"/>
                <a:cs typeface="+mn-cs"/>
              </a:rPr>
              <a:t>TPM; </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The learning objective is to minimize the gap between the representation of an image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and its corresponding text, while simultaneously increasing the separation between the representations of unrelated pairs.</a:t>
            </a:r>
            <a:b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br>
            <a:b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b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VPM; )", researchers have also explored Feature Maps (FMs)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that can be prompted by visual inputs (points, boxes, masks) which we refer to as “Visually Prompted Models (VPMs)"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[2] (see fig. 2 for a visual depiction of both). Recently, the Segment Anything (SA) model [10] has garnered significant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attention in the vision community. SAM is a </a:t>
            </a:r>
            <a:r>
              <a:rPr kumimoji="0" lang="en-GB" sz="1800" b="0" i="0" u="none" strike="noStrike" kern="1200" cap="none" spc="0" normalizeH="0" baseline="0" noProof="0" dirty="0" err="1">
                <a:ln>
                  <a:noFill/>
                </a:ln>
                <a:solidFill>
                  <a:prstClr val="black"/>
                </a:solidFill>
                <a:effectLst/>
                <a:uLnTx/>
                <a:uFillTx/>
                <a:latin typeface="Helvetica" pitchFamily="2" charset="0"/>
                <a:ea typeface="+mn-ea"/>
                <a:cs typeface="+mn-cs"/>
              </a:rPr>
              <a:t>promptable</a:t>
            </a:r>
            <a:r>
              <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rPr>
              <a:t> model developed for the purpose of broad image segmentation.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Helvetica" pitchFamily="2" charset="0"/>
              <a:ea typeface="+mn-ea"/>
              <a:cs typeface="+mn-cs"/>
            </a:endParaRPr>
          </a:p>
        </p:txBody>
      </p:sp>
      <p:sp>
        <p:nvSpPr>
          <p:cNvPr id="14" name="TextBox 13">
            <a:extLst>
              <a:ext uri="{FF2B5EF4-FFF2-40B4-BE49-F238E27FC236}">
                <a16:creationId xmlns:a16="http://schemas.microsoft.com/office/drawing/2014/main" id="{24A8D931-8D23-1666-E567-55C2C705F482}"/>
              </a:ext>
            </a:extLst>
          </p:cNvPr>
          <p:cNvSpPr txBox="1"/>
          <p:nvPr/>
        </p:nvSpPr>
        <p:spPr>
          <a:xfrm>
            <a:off x="5129216" y="1871664"/>
            <a:ext cx="7697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Aptos" panose="02110004020202020204"/>
                <a:ea typeface="+mn-ea"/>
                <a:cs typeface="+mn-cs"/>
              </a:rPr>
              <a:t>TPM</a:t>
            </a:r>
          </a:p>
        </p:txBody>
      </p:sp>
      <p:sp>
        <p:nvSpPr>
          <p:cNvPr id="15" name="TextBox 14">
            <a:extLst>
              <a:ext uri="{FF2B5EF4-FFF2-40B4-BE49-F238E27FC236}">
                <a16:creationId xmlns:a16="http://schemas.microsoft.com/office/drawing/2014/main" id="{DD61F1BB-0F87-4DE0-377D-E192650DE998}"/>
              </a:ext>
            </a:extLst>
          </p:cNvPr>
          <p:cNvSpPr txBox="1"/>
          <p:nvPr/>
        </p:nvSpPr>
        <p:spPr>
          <a:xfrm>
            <a:off x="5112542" y="4558320"/>
            <a:ext cx="80021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Aptos" panose="02110004020202020204"/>
                <a:ea typeface="+mn-ea"/>
                <a:cs typeface="+mn-cs"/>
              </a:rPr>
              <a:t>VPM</a:t>
            </a:r>
          </a:p>
        </p:txBody>
      </p:sp>
    </p:spTree>
    <p:extLst>
      <p:ext uri="{BB962C8B-B14F-4D97-AF65-F5344CB8AC3E}">
        <p14:creationId xmlns:p14="http://schemas.microsoft.com/office/powerpoint/2010/main" val="3728217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DF77-DC1B-A368-90FC-CDA8B1813EC0}"/>
              </a:ext>
            </a:extLst>
          </p:cNvPr>
          <p:cNvSpPr>
            <a:spLocks noGrp="1"/>
          </p:cNvSpPr>
          <p:nvPr>
            <p:ph type="title"/>
          </p:nvPr>
        </p:nvSpPr>
        <p:spPr>
          <a:xfrm>
            <a:off x="323850" y="-134938"/>
            <a:ext cx="10515600" cy="1325563"/>
          </a:xfrm>
        </p:spPr>
        <p:txBody>
          <a:bodyPr/>
          <a:lstStyle/>
          <a:p>
            <a:r>
              <a:rPr lang="nl-NL" dirty="0" err="1"/>
              <a:t>Medical</a:t>
            </a:r>
            <a:r>
              <a:rPr lang="nl-NL" dirty="0"/>
              <a:t> Imaging (TPM) – </a:t>
            </a:r>
            <a:r>
              <a:rPr lang="nl-NL" dirty="0" err="1"/>
              <a:t>histopathology</a:t>
            </a:r>
            <a:endParaRPr lang="nl-NL" dirty="0"/>
          </a:p>
        </p:txBody>
      </p:sp>
      <p:sp>
        <p:nvSpPr>
          <p:cNvPr id="4" name="Date Placeholder 3">
            <a:extLst>
              <a:ext uri="{FF2B5EF4-FFF2-40B4-BE49-F238E27FC236}">
                <a16:creationId xmlns:a16="http://schemas.microsoft.com/office/drawing/2014/main" id="{CF68C605-C09F-0EAA-2636-584D814EA59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26/27 Feb. 2025</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B4D17425-7284-0957-AE54-1E2A6EA0CC2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82000"/>
                  </a:prstClr>
                </a:solidFill>
                <a:effectLst/>
                <a:uLnTx/>
                <a:uFillTx/>
                <a:latin typeface="Aptos" panose="02110004020202020204"/>
                <a:ea typeface="+mn-ea"/>
                <a:cs typeface="+mn-cs"/>
              </a:rPr>
              <a:t>AInTox</a:t>
            </a:r>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9E4ED90C-44C0-D9A8-1FFD-A31F0EA666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22DCD893-EFA9-5800-0CF0-C7C5D919D4AD}"/>
              </a:ext>
            </a:extLst>
          </p:cNvPr>
          <p:cNvPicPr>
            <a:picLocks noChangeAspect="1"/>
          </p:cNvPicPr>
          <p:nvPr/>
        </p:nvPicPr>
        <p:blipFill>
          <a:blip r:embed="rId3"/>
          <a:stretch>
            <a:fillRect/>
          </a:stretch>
        </p:blipFill>
        <p:spPr>
          <a:xfrm>
            <a:off x="176212" y="1026951"/>
            <a:ext cx="8834438" cy="4962993"/>
          </a:xfrm>
          <a:prstGeom prst="rect">
            <a:avLst/>
          </a:prstGeom>
        </p:spPr>
      </p:pic>
      <p:sp>
        <p:nvSpPr>
          <p:cNvPr id="9" name="TextBox 8">
            <a:extLst>
              <a:ext uri="{FF2B5EF4-FFF2-40B4-BE49-F238E27FC236}">
                <a16:creationId xmlns:a16="http://schemas.microsoft.com/office/drawing/2014/main" id="{08C027AC-1531-CDAE-093A-B942ECEEC9B7}"/>
              </a:ext>
            </a:extLst>
          </p:cNvPr>
          <p:cNvSpPr txBox="1"/>
          <p:nvPr/>
        </p:nvSpPr>
        <p:spPr>
          <a:xfrm>
            <a:off x="9272588" y="1305341"/>
            <a:ext cx="2743200"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Ming</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Y Lu, Bowen Chen, Andrew Zhang, Drew FK Williamson, Richard J Chen, Tong Ding, Long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Phi</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Le, Yung-</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Sung</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Chuang</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Faisal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Mahmood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Visual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language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pretrained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multiple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instance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zero-shot transfer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for</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histopathology</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images. In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Proceedings</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the</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IEEE/CVF Conference on Computer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Vision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and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Pattern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Recognition</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pages 19764–19775, 2023.</a:t>
            </a:r>
          </a:p>
        </p:txBody>
      </p:sp>
      <p:sp>
        <p:nvSpPr>
          <p:cNvPr id="3" name="TextBox 2">
            <a:extLst>
              <a:ext uri="{FF2B5EF4-FFF2-40B4-BE49-F238E27FC236}">
                <a16:creationId xmlns:a16="http://schemas.microsoft.com/office/drawing/2014/main" id="{CBBFC1D0-7A4A-39C5-C7C3-7EF903F7030A}"/>
              </a:ext>
            </a:extLst>
          </p:cNvPr>
          <p:cNvSpPr txBox="1"/>
          <p:nvPr/>
        </p:nvSpPr>
        <p:spPr>
          <a:xfrm>
            <a:off x="389334" y="6019102"/>
            <a:ext cx="6122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Azad</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et al., 2023; </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hlinkClick r:id="rId4"/>
              </a:rPr>
              <a:t>https://doi.org/10.48550/arXiv.2310.18689</a:t>
            </a: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 </a:t>
            </a:r>
          </a:p>
        </p:txBody>
      </p:sp>
    </p:spTree>
    <p:extLst>
      <p:ext uri="{BB962C8B-B14F-4D97-AF65-F5344CB8AC3E}">
        <p14:creationId xmlns:p14="http://schemas.microsoft.com/office/powerpoint/2010/main" val="1941576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6CF81-4B77-3D1A-7635-D96BCC3AA4E3}"/>
              </a:ext>
            </a:extLst>
          </p:cNvPr>
          <p:cNvSpPr>
            <a:spLocks noGrp="1"/>
          </p:cNvSpPr>
          <p:nvPr>
            <p:ph type="title"/>
          </p:nvPr>
        </p:nvSpPr>
        <p:spPr>
          <a:xfrm>
            <a:off x="152400" y="-226546"/>
            <a:ext cx="10515600" cy="1325563"/>
          </a:xfrm>
        </p:spPr>
        <p:txBody>
          <a:bodyPr/>
          <a:lstStyle/>
          <a:p>
            <a:r>
              <a:rPr lang="nl-NL" dirty="0"/>
              <a:t>We </a:t>
            </a:r>
            <a:r>
              <a:rPr lang="nl-NL" dirty="0" err="1"/>
              <a:t>can</a:t>
            </a:r>
            <a:r>
              <a:rPr lang="nl-NL" dirty="0"/>
              <a:t> do </a:t>
            </a:r>
            <a:r>
              <a:rPr lang="nl-NL" dirty="0" err="1"/>
              <a:t>the</a:t>
            </a:r>
            <a:r>
              <a:rPr lang="nl-NL" dirty="0"/>
              <a:t> </a:t>
            </a:r>
            <a:r>
              <a:rPr lang="nl-NL" dirty="0" err="1"/>
              <a:t>same</a:t>
            </a:r>
            <a:r>
              <a:rPr lang="nl-NL" dirty="0"/>
              <a:t> </a:t>
            </a:r>
            <a:r>
              <a:rPr lang="nl-NL" dirty="0" err="1"/>
              <a:t>for</a:t>
            </a:r>
            <a:r>
              <a:rPr lang="nl-NL" dirty="0"/>
              <a:t> </a:t>
            </a:r>
            <a:r>
              <a:rPr lang="nl-NL" dirty="0" err="1"/>
              <a:t>compounds</a:t>
            </a:r>
            <a:endParaRPr lang="nl-NL" dirty="0"/>
          </a:p>
        </p:txBody>
      </p:sp>
      <p:pic>
        <p:nvPicPr>
          <p:cNvPr id="5122" name="Picture 2">
            <a:extLst>
              <a:ext uri="{FF2B5EF4-FFF2-40B4-BE49-F238E27FC236}">
                <a16:creationId xmlns:a16="http://schemas.microsoft.com/office/drawing/2014/main" id="{107840AE-12FB-3177-98CE-AD69E5AAA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31" y="1099017"/>
            <a:ext cx="8112359" cy="544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40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1430ED-6A3C-999B-BFCC-E554BEF79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5B8DBA-0224-FC7E-99B5-D5EAAAE5FCBE}"/>
              </a:ext>
            </a:extLst>
          </p:cNvPr>
          <p:cNvSpPr>
            <a:spLocks noGrp="1"/>
          </p:cNvSpPr>
          <p:nvPr>
            <p:ph type="title"/>
          </p:nvPr>
        </p:nvSpPr>
        <p:spPr/>
        <p:txBody>
          <a:bodyPr/>
          <a:lstStyle/>
          <a:p>
            <a:r>
              <a:rPr lang="nl-NL" dirty="0" err="1"/>
              <a:t>Conditional</a:t>
            </a:r>
            <a:r>
              <a:rPr lang="nl-NL" dirty="0"/>
              <a:t> </a:t>
            </a:r>
            <a:r>
              <a:rPr lang="nl-NL" dirty="0" err="1"/>
              <a:t>predictions</a:t>
            </a:r>
            <a:r>
              <a:rPr lang="nl-NL" dirty="0"/>
              <a:t> </a:t>
            </a:r>
            <a:r>
              <a:rPr lang="nl-NL" dirty="0" err="1"/>
              <a:t>from</a:t>
            </a:r>
            <a:r>
              <a:rPr lang="nl-NL" dirty="0"/>
              <a:t> VAE model (output)</a:t>
            </a:r>
          </a:p>
        </p:txBody>
      </p:sp>
      <p:sp>
        <p:nvSpPr>
          <p:cNvPr id="15" name="Content Placeholder 14">
            <a:extLst>
              <a:ext uri="{FF2B5EF4-FFF2-40B4-BE49-F238E27FC236}">
                <a16:creationId xmlns:a16="http://schemas.microsoft.com/office/drawing/2014/main" id="{3611ECFE-9C1A-B1E0-F9CE-A3E9D6AF385E}"/>
              </a:ext>
            </a:extLst>
          </p:cNvPr>
          <p:cNvSpPr>
            <a:spLocks noGrp="1"/>
          </p:cNvSpPr>
          <p:nvPr>
            <p:ph idx="1"/>
          </p:nvPr>
        </p:nvSpPr>
        <p:spPr>
          <a:xfrm>
            <a:off x="7781364" y="1825625"/>
            <a:ext cx="3572435" cy="4351338"/>
          </a:xfrm>
        </p:spPr>
        <p:txBody>
          <a:bodyPr/>
          <a:lstStyle/>
          <a:p>
            <a:r>
              <a:rPr lang="nl-NL" dirty="0"/>
              <a:t>input: </a:t>
            </a:r>
            <a:r>
              <a:rPr lang="nl-NL" dirty="0" err="1"/>
              <a:t>InChI</a:t>
            </a:r>
            <a:r>
              <a:rPr lang="nl-NL" dirty="0"/>
              <a:t> + </a:t>
            </a:r>
            <a:r>
              <a:rPr lang="nl-NL" dirty="0" err="1"/>
              <a:t>properties</a:t>
            </a:r>
            <a:r>
              <a:rPr lang="nl-NL" dirty="0"/>
              <a:t> of </a:t>
            </a:r>
            <a:r>
              <a:rPr lang="nl-NL" dirty="0" err="1"/>
              <a:t>choice</a:t>
            </a:r>
            <a:r>
              <a:rPr lang="nl-NL" dirty="0"/>
              <a:t>.</a:t>
            </a:r>
          </a:p>
          <a:p>
            <a:endParaRPr lang="nl-NL" dirty="0"/>
          </a:p>
        </p:txBody>
      </p:sp>
      <p:sp>
        <p:nvSpPr>
          <p:cNvPr id="4" name="Triangle 3">
            <a:extLst>
              <a:ext uri="{FF2B5EF4-FFF2-40B4-BE49-F238E27FC236}">
                <a16:creationId xmlns:a16="http://schemas.microsoft.com/office/drawing/2014/main" id="{C9E0CAC1-CC2A-5CCC-5E4D-7DC6701D1263}"/>
              </a:ext>
            </a:extLst>
          </p:cNvPr>
          <p:cNvSpPr/>
          <p:nvPr/>
        </p:nvSpPr>
        <p:spPr>
          <a:xfrm>
            <a:off x="810485" y="2043953"/>
            <a:ext cx="1520337" cy="806823"/>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Diamond 4">
            <a:extLst>
              <a:ext uri="{FF2B5EF4-FFF2-40B4-BE49-F238E27FC236}">
                <a16:creationId xmlns:a16="http://schemas.microsoft.com/office/drawing/2014/main" id="{4778C2F6-62B7-521D-55D5-3A6098A76207}"/>
              </a:ext>
            </a:extLst>
          </p:cNvPr>
          <p:cNvSpPr/>
          <p:nvPr/>
        </p:nvSpPr>
        <p:spPr>
          <a:xfrm>
            <a:off x="824757" y="4209143"/>
            <a:ext cx="1662314" cy="94342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6D13F781-1FE0-3A3B-EBDB-C9A01CFE471A}"/>
              </a:ext>
            </a:extLst>
          </p:cNvPr>
          <p:cNvSpPr txBox="1"/>
          <p:nvPr/>
        </p:nvSpPr>
        <p:spPr>
          <a:xfrm>
            <a:off x="885374" y="2815775"/>
            <a:ext cx="14205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compound x</a:t>
            </a:r>
          </a:p>
        </p:txBody>
      </p:sp>
      <p:sp>
        <p:nvSpPr>
          <p:cNvPr id="7" name="TextBox 6">
            <a:extLst>
              <a:ext uri="{FF2B5EF4-FFF2-40B4-BE49-F238E27FC236}">
                <a16:creationId xmlns:a16="http://schemas.microsoft.com/office/drawing/2014/main" id="{E5793705-562C-559E-1A5E-802E0095D5A8}"/>
              </a:ext>
            </a:extLst>
          </p:cNvPr>
          <p:cNvSpPr txBox="1"/>
          <p:nvPr/>
        </p:nvSpPr>
        <p:spPr>
          <a:xfrm>
            <a:off x="957944" y="5197829"/>
            <a:ext cx="14221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compound y</a:t>
            </a:r>
          </a:p>
        </p:txBody>
      </p:sp>
      <p:sp>
        <p:nvSpPr>
          <p:cNvPr id="8" name="Cross 7">
            <a:extLst>
              <a:ext uri="{FF2B5EF4-FFF2-40B4-BE49-F238E27FC236}">
                <a16:creationId xmlns:a16="http://schemas.microsoft.com/office/drawing/2014/main" id="{CF536E7E-2A00-D9FB-8818-FD5344BD02B7}"/>
              </a:ext>
            </a:extLst>
          </p:cNvPr>
          <p:cNvSpPr/>
          <p:nvPr/>
        </p:nvSpPr>
        <p:spPr>
          <a:xfrm>
            <a:off x="3164116" y="2306820"/>
            <a:ext cx="725715" cy="691135"/>
          </a:xfrm>
          <a:prstGeom prst="plu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Pie 8">
            <a:extLst>
              <a:ext uri="{FF2B5EF4-FFF2-40B4-BE49-F238E27FC236}">
                <a16:creationId xmlns:a16="http://schemas.microsoft.com/office/drawing/2014/main" id="{6E75FB29-3F37-63C4-B20F-853E318A985C}"/>
              </a:ext>
            </a:extLst>
          </p:cNvPr>
          <p:cNvSpPr/>
          <p:nvPr/>
        </p:nvSpPr>
        <p:spPr>
          <a:xfrm>
            <a:off x="4251589" y="2266160"/>
            <a:ext cx="841829" cy="777293"/>
          </a:xfrm>
          <a:prstGeom prst="pi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Regular Pentagon 9">
            <a:extLst>
              <a:ext uri="{FF2B5EF4-FFF2-40B4-BE49-F238E27FC236}">
                <a16:creationId xmlns:a16="http://schemas.microsoft.com/office/drawing/2014/main" id="{2B699E4C-13D2-1E60-BB38-B75FEE9C561D}"/>
              </a:ext>
            </a:extLst>
          </p:cNvPr>
          <p:cNvSpPr/>
          <p:nvPr/>
        </p:nvSpPr>
        <p:spPr>
          <a:xfrm>
            <a:off x="5477858" y="2286640"/>
            <a:ext cx="725715" cy="611306"/>
          </a:xfrm>
          <a:prstGeom prst="pent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1" name="Cross 10">
            <a:extLst>
              <a:ext uri="{FF2B5EF4-FFF2-40B4-BE49-F238E27FC236}">
                <a16:creationId xmlns:a16="http://schemas.microsoft.com/office/drawing/2014/main" id="{B1B836E8-54A4-6CAA-4835-3813015577D2}"/>
              </a:ext>
            </a:extLst>
          </p:cNvPr>
          <p:cNvSpPr/>
          <p:nvPr/>
        </p:nvSpPr>
        <p:spPr>
          <a:xfrm>
            <a:off x="3222171" y="4273041"/>
            <a:ext cx="725715" cy="691135"/>
          </a:xfrm>
          <a:prstGeom prst="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Pie 11">
            <a:extLst>
              <a:ext uri="{FF2B5EF4-FFF2-40B4-BE49-F238E27FC236}">
                <a16:creationId xmlns:a16="http://schemas.microsoft.com/office/drawing/2014/main" id="{145E3380-3129-313A-A219-59B1160162AE}"/>
              </a:ext>
            </a:extLst>
          </p:cNvPr>
          <p:cNvSpPr/>
          <p:nvPr/>
        </p:nvSpPr>
        <p:spPr>
          <a:xfrm>
            <a:off x="4306472" y="4214985"/>
            <a:ext cx="841829" cy="777293"/>
          </a:xfrm>
          <a:prstGeom prst="pi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 name="Regular Pentagon 12">
            <a:extLst>
              <a:ext uri="{FF2B5EF4-FFF2-40B4-BE49-F238E27FC236}">
                <a16:creationId xmlns:a16="http://schemas.microsoft.com/office/drawing/2014/main" id="{379B6590-63E5-A355-DB08-F36FE1A57F1D}"/>
              </a:ext>
            </a:extLst>
          </p:cNvPr>
          <p:cNvSpPr/>
          <p:nvPr/>
        </p:nvSpPr>
        <p:spPr>
          <a:xfrm>
            <a:off x="5492371" y="4225870"/>
            <a:ext cx="725715" cy="611306"/>
          </a:xfrm>
          <a:prstGeom prst="pentago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4" name="TextBox 13">
            <a:extLst>
              <a:ext uri="{FF2B5EF4-FFF2-40B4-BE49-F238E27FC236}">
                <a16:creationId xmlns:a16="http://schemas.microsoft.com/office/drawing/2014/main" id="{0BBBDFBC-F010-37E2-75C2-7FD12D4AC51C}"/>
              </a:ext>
            </a:extLst>
          </p:cNvPr>
          <p:cNvSpPr txBox="1"/>
          <p:nvPr/>
        </p:nvSpPr>
        <p:spPr>
          <a:xfrm>
            <a:off x="4064851" y="5090766"/>
            <a:ext cx="12074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Aptos" panose="02110004020202020204"/>
                <a:ea typeface="+mn-ea"/>
                <a:cs typeface="+mn-cs"/>
              </a:rPr>
              <a:t>properties</a:t>
            </a:r>
            <a:endPar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E058A120-52F9-D395-6C9A-7B7BCB7574F4}"/>
              </a:ext>
            </a:extLst>
          </p:cNvPr>
          <p:cNvSpPr txBox="1"/>
          <p:nvPr/>
        </p:nvSpPr>
        <p:spPr>
          <a:xfrm>
            <a:off x="3017404" y="3839811"/>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P(1)=0.32</a:t>
            </a:r>
          </a:p>
        </p:txBody>
      </p:sp>
      <p:sp>
        <p:nvSpPr>
          <p:cNvPr id="16" name="TextBox 15">
            <a:extLst>
              <a:ext uri="{FF2B5EF4-FFF2-40B4-BE49-F238E27FC236}">
                <a16:creationId xmlns:a16="http://schemas.microsoft.com/office/drawing/2014/main" id="{E8C09323-B29E-0004-9919-E192C2497ED1}"/>
              </a:ext>
            </a:extLst>
          </p:cNvPr>
          <p:cNvSpPr txBox="1"/>
          <p:nvPr/>
        </p:nvSpPr>
        <p:spPr>
          <a:xfrm>
            <a:off x="4155921" y="3812917"/>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P(2)=0.22</a:t>
            </a:r>
          </a:p>
        </p:txBody>
      </p:sp>
      <p:sp>
        <p:nvSpPr>
          <p:cNvPr id="17" name="TextBox 16">
            <a:extLst>
              <a:ext uri="{FF2B5EF4-FFF2-40B4-BE49-F238E27FC236}">
                <a16:creationId xmlns:a16="http://schemas.microsoft.com/office/drawing/2014/main" id="{57CA25BB-C33B-8D3E-CA4C-0BE37D555637}"/>
              </a:ext>
            </a:extLst>
          </p:cNvPr>
          <p:cNvSpPr txBox="1"/>
          <p:nvPr/>
        </p:nvSpPr>
        <p:spPr>
          <a:xfrm>
            <a:off x="5312365" y="3821884"/>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P(2)=0.82</a:t>
            </a:r>
          </a:p>
        </p:txBody>
      </p:sp>
      <p:sp>
        <p:nvSpPr>
          <p:cNvPr id="18" name="TextBox 17">
            <a:extLst>
              <a:ext uri="{FF2B5EF4-FFF2-40B4-BE49-F238E27FC236}">
                <a16:creationId xmlns:a16="http://schemas.microsoft.com/office/drawing/2014/main" id="{3FF45AD9-2B12-8E0D-94D4-CC5000721BC4}"/>
              </a:ext>
            </a:extLst>
          </p:cNvPr>
          <p:cNvSpPr txBox="1"/>
          <p:nvPr/>
        </p:nvSpPr>
        <p:spPr>
          <a:xfrm>
            <a:off x="2936725" y="1912405"/>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P(1)=0.92</a:t>
            </a:r>
          </a:p>
        </p:txBody>
      </p:sp>
      <p:sp>
        <p:nvSpPr>
          <p:cNvPr id="19" name="TextBox 18">
            <a:extLst>
              <a:ext uri="{FF2B5EF4-FFF2-40B4-BE49-F238E27FC236}">
                <a16:creationId xmlns:a16="http://schemas.microsoft.com/office/drawing/2014/main" id="{46F56F38-90BC-1D38-CAF7-9CFBDB8E018A}"/>
              </a:ext>
            </a:extLst>
          </p:cNvPr>
          <p:cNvSpPr txBox="1"/>
          <p:nvPr/>
        </p:nvSpPr>
        <p:spPr>
          <a:xfrm>
            <a:off x="4075242" y="1885511"/>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P(2)=0.22</a:t>
            </a:r>
          </a:p>
        </p:txBody>
      </p:sp>
      <p:sp>
        <p:nvSpPr>
          <p:cNvPr id="20" name="TextBox 19">
            <a:extLst>
              <a:ext uri="{FF2B5EF4-FFF2-40B4-BE49-F238E27FC236}">
                <a16:creationId xmlns:a16="http://schemas.microsoft.com/office/drawing/2014/main" id="{0AE71656-6DEF-88A7-DE9B-A6C1D75AB703}"/>
              </a:ext>
            </a:extLst>
          </p:cNvPr>
          <p:cNvSpPr txBox="1"/>
          <p:nvPr/>
        </p:nvSpPr>
        <p:spPr>
          <a:xfrm>
            <a:off x="5231686" y="1894478"/>
            <a:ext cx="11352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Aptos" panose="02110004020202020204"/>
                <a:ea typeface="+mn-ea"/>
                <a:cs typeface="+mn-cs"/>
              </a:rPr>
              <a:t>P(2)=0.12</a:t>
            </a:r>
          </a:p>
        </p:txBody>
      </p:sp>
    </p:spTree>
    <p:extLst>
      <p:ext uri="{BB962C8B-B14F-4D97-AF65-F5344CB8AC3E}">
        <p14:creationId xmlns:p14="http://schemas.microsoft.com/office/powerpoint/2010/main" val="880229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BF76-7DB4-940B-4C9B-486E48DCEC75}"/>
              </a:ext>
            </a:extLst>
          </p:cNvPr>
          <p:cNvSpPr>
            <a:spLocks noGrp="1"/>
          </p:cNvSpPr>
          <p:nvPr>
            <p:ph type="title"/>
          </p:nvPr>
        </p:nvSpPr>
        <p:spPr>
          <a:xfrm>
            <a:off x="327586" y="-106845"/>
            <a:ext cx="10515600" cy="1325563"/>
          </a:xfrm>
        </p:spPr>
        <p:txBody>
          <a:bodyPr/>
          <a:lstStyle/>
          <a:p>
            <a:r>
              <a:rPr lang="nl-NL" dirty="0" err="1"/>
              <a:t>Predicting</a:t>
            </a:r>
            <a:r>
              <a:rPr lang="nl-NL" dirty="0"/>
              <a:t> hazard </a:t>
            </a:r>
            <a:r>
              <a:rPr lang="nl-NL" dirty="0" err="1"/>
              <a:t>based</a:t>
            </a:r>
            <a:r>
              <a:rPr lang="nl-NL" dirty="0"/>
              <a:t> on </a:t>
            </a:r>
            <a:r>
              <a:rPr lang="nl-NL" dirty="0" err="1"/>
              <a:t>structure</a:t>
            </a:r>
            <a:r>
              <a:rPr lang="nl-NL" dirty="0"/>
              <a:t>; QSAR</a:t>
            </a:r>
          </a:p>
        </p:txBody>
      </p:sp>
      <p:pic>
        <p:nvPicPr>
          <p:cNvPr id="1026" name="Picture 2" descr="Fig. 2">
            <a:extLst>
              <a:ext uri="{FF2B5EF4-FFF2-40B4-BE49-F238E27FC236}">
                <a16:creationId xmlns:a16="http://schemas.microsoft.com/office/drawing/2014/main" id="{B2894EDE-33FD-9E8B-55E6-BAD570CB2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8718"/>
            <a:ext cx="7274485" cy="48426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ceptor Tyrosine Kinases (Newer Version)">
            <a:extLst>
              <a:ext uri="{FF2B5EF4-FFF2-40B4-BE49-F238E27FC236}">
                <a16:creationId xmlns:a16="http://schemas.microsoft.com/office/drawing/2014/main" id="{93FD1DC6-6CE8-5EE9-BBC5-74FAC69E0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9384" y="1362152"/>
            <a:ext cx="3300089" cy="1856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turing the shape-shifting SARS-CoV-2 spike protein - Boston Children's  Answers">
            <a:extLst>
              <a:ext uri="{FF2B5EF4-FFF2-40B4-BE49-F238E27FC236}">
                <a16:creationId xmlns:a16="http://schemas.microsoft.com/office/drawing/2014/main" id="{7FADDFA2-4A92-3978-8D1E-A0BF64BC4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384" y="3639549"/>
            <a:ext cx="3300089" cy="2062556"/>
          </a:xfrm>
          <a:prstGeom prst="rect">
            <a:avLst/>
          </a:prstGeom>
          <a:noFill/>
          <a:extLst>
            <a:ext uri="{909E8E84-426E-40DD-AFC4-6F175D3DCCD1}">
              <a14:hiddenFill xmlns:a14="http://schemas.microsoft.com/office/drawing/2010/main">
                <a:solidFill>
                  <a:srgbClr val="FFFFFF"/>
                </a:solidFill>
              </a14:hiddenFill>
            </a:ext>
          </a:extLst>
        </p:spPr>
      </p:pic>
      <p:sp>
        <p:nvSpPr>
          <p:cNvPr id="4" name="Left-right Arrow 3">
            <a:extLst>
              <a:ext uri="{FF2B5EF4-FFF2-40B4-BE49-F238E27FC236}">
                <a16:creationId xmlns:a16="http://schemas.microsoft.com/office/drawing/2014/main" id="{9999D393-3E23-5796-9BD6-574800406ACD}"/>
              </a:ext>
            </a:extLst>
          </p:cNvPr>
          <p:cNvSpPr/>
          <p:nvPr/>
        </p:nvSpPr>
        <p:spPr>
          <a:xfrm>
            <a:off x="7365249" y="2940424"/>
            <a:ext cx="1160593" cy="86061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0A729525-CD47-5C0F-3817-5E14C4068418}"/>
              </a:ext>
            </a:extLst>
          </p:cNvPr>
          <p:cNvSpPr txBox="1"/>
          <p:nvPr/>
        </p:nvSpPr>
        <p:spPr>
          <a:xfrm>
            <a:off x="7673675" y="3904343"/>
            <a:ext cx="54373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5400" b="1"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Tree>
    <p:extLst>
      <p:ext uri="{BB962C8B-B14F-4D97-AF65-F5344CB8AC3E}">
        <p14:creationId xmlns:p14="http://schemas.microsoft.com/office/powerpoint/2010/main" val="39433859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4343" name="Rectangle 143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19DFDB-5BB9-24DF-9206-8F76FCC3B34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Conditional VAE; drug design</a:t>
            </a:r>
          </a:p>
        </p:txBody>
      </p:sp>
      <p:pic>
        <p:nvPicPr>
          <p:cNvPr id="14338" name="Picture 2" descr="Fig. 2">
            <a:extLst>
              <a:ext uri="{FF2B5EF4-FFF2-40B4-BE49-F238E27FC236}">
                <a16:creationId xmlns:a16="http://schemas.microsoft.com/office/drawing/2014/main" id="{F07A5BA8-91C0-B522-6589-58BC3CA2AD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40531" y="1546891"/>
            <a:ext cx="9710937" cy="439419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B46C4239-6088-A485-1B94-B3C6AB04D0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A5AA3C06-258B-E955-57CB-55152868C3F3}"/>
              </a:ext>
            </a:extLst>
          </p:cNvPr>
          <p:cNvSpPr txBox="1"/>
          <p:nvPr/>
        </p:nvSpPr>
        <p:spPr>
          <a:xfrm>
            <a:off x="31403" y="5894685"/>
            <a:ext cx="1148432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Kim, H., Ko, S., Kim, B. J., Ryu, S. J., &amp; Ahn, J. (2022). Predicting chemical structure using reinforcement learning with a stack-augmented conditional variational autoencoder.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Journal of cheminformatics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14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 83. https://</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/10.1186/s13321-022-00666-9</a:t>
            </a:r>
          </a:p>
        </p:txBody>
      </p:sp>
    </p:spTree>
    <p:extLst>
      <p:ext uri="{BB962C8B-B14F-4D97-AF65-F5344CB8AC3E}">
        <p14:creationId xmlns:p14="http://schemas.microsoft.com/office/powerpoint/2010/main" val="4256521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B5E59-0BAC-F512-7FC0-07D764D422E3}"/>
              </a:ext>
            </a:extLst>
          </p:cNvPr>
          <p:cNvSpPr>
            <a:spLocks noGrp="1"/>
          </p:cNvSpPr>
          <p:nvPr>
            <p:ph type="title"/>
          </p:nvPr>
        </p:nvSpPr>
        <p:spPr>
          <a:xfrm>
            <a:off x="202018" y="167333"/>
            <a:ext cx="10515600" cy="1325563"/>
          </a:xfrm>
        </p:spPr>
        <p:txBody>
          <a:bodyPr>
            <a:normAutofit/>
          </a:bodyPr>
          <a:lstStyle/>
          <a:p>
            <a:r>
              <a:rPr lang="nl-NL" sz="4000" b="1" dirty="0"/>
              <a:t>Nobel </a:t>
            </a:r>
            <a:r>
              <a:rPr lang="nl-NL" sz="4000" b="1" dirty="0" err="1"/>
              <a:t>prize</a:t>
            </a:r>
            <a:r>
              <a:rPr lang="nl-NL" sz="4000" b="1" dirty="0"/>
              <a:t> (Chemistry), </a:t>
            </a:r>
            <a:br>
              <a:rPr lang="nl-NL" sz="4000" b="1" dirty="0"/>
            </a:br>
            <a:r>
              <a:rPr lang="nl-NL" sz="4000" b="1" dirty="0" err="1"/>
              <a:t>October</a:t>
            </a:r>
            <a:r>
              <a:rPr lang="nl-NL" sz="4000" b="1" dirty="0"/>
              <a:t> 2024</a:t>
            </a:r>
          </a:p>
        </p:txBody>
      </p:sp>
      <p:pic>
        <p:nvPicPr>
          <p:cNvPr id="4" name="Picture 3">
            <a:extLst>
              <a:ext uri="{FF2B5EF4-FFF2-40B4-BE49-F238E27FC236}">
                <a16:creationId xmlns:a16="http://schemas.microsoft.com/office/drawing/2014/main" id="{2BE90EBA-7ED5-F429-AC90-23FD055FAE02}"/>
              </a:ext>
            </a:extLst>
          </p:cNvPr>
          <p:cNvPicPr>
            <a:picLocks noChangeAspect="1"/>
          </p:cNvPicPr>
          <p:nvPr/>
        </p:nvPicPr>
        <p:blipFill>
          <a:blip r:embed="rId2"/>
          <a:stretch>
            <a:fillRect/>
          </a:stretch>
        </p:blipFill>
        <p:spPr>
          <a:xfrm>
            <a:off x="7451844" y="186664"/>
            <a:ext cx="4538138" cy="6484671"/>
          </a:xfrm>
          <a:prstGeom prst="rect">
            <a:avLst/>
          </a:prstGeom>
        </p:spPr>
      </p:pic>
      <p:sp>
        <p:nvSpPr>
          <p:cNvPr id="6" name="TextBox 5">
            <a:extLst>
              <a:ext uri="{FF2B5EF4-FFF2-40B4-BE49-F238E27FC236}">
                <a16:creationId xmlns:a16="http://schemas.microsoft.com/office/drawing/2014/main" id="{E8EB6F4D-42EB-538E-4368-F984D7BC0FD3}"/>
              </a:ext>
            </a:extLst>
          </p:cNvPr>
          <p:cNvSpPr txBox="1"/>
          <p:nvPr/>
        </p:nvSpPr>
        <p:spPr>
          <a:xfrm>
            <a:off x="567778" y="1825674"/>
            <a:ext cx="3675038"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From analysing protein structures with X-ray crystallography and later nuclear magnetic resonance (NMR) to predicting the 3D structure based on 1D sequence with AI </a:t>
            </a: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E401DB52-B523-4D41-F223-4776D1B5A8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4AD93D-BB1C-F6A4-CCBA-9304F9F35EE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0803638-91B2-C3F9-504F-8135E489EB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238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AB540-A722-8C6C-7051-00AA2B17D0E0}"/>
              </a:ext>
            </a:extLst>
          </p:cNvPr>
          <p:cNvSpPr>
            <a:spLocks noGrp="1"/>
          </p:cNvSpPr>
          <p:nvPr>
            <p:ph type="title"/>
          </p:nvPr>
        </p:nvSpPr>
        <p:spPr/>
        <p:txBody>
          <a:bodyPr/>
          <a:lstStyle/>
          <a:p>
            <a:r>
              <a:rPr lang="nl-NL" dirty="0"/>
              <a:t>QSAR – </a:t>
            </a:r>
            <a:r>
              <a:rPr lang="nl-NL" dirty="0" err="1"/>
              <a:t>quatitative</a:t>
            </a:r>
            <a:r>
              <a:rPr lang="nl-NL" dirty="0"/>
              <a:t> </a:t>
            </a:r>
            <a:r>
              <a:rPr lang="nl-NL" dirty="0" err="1"/>
              <a:t>structure-activity</a:t>
            </a:r>
            <a:r>
              <a:rPr lang="nl-NL" dirty="0"/>
              <a:t> </a:t>
            </a:r>
            <a:r>
              <a:rPr lang="nl-NL" dirty="0" err="1"/>
              <a:t>relationships</a:t>
            </a:r>
            <a:endParaRPr lang="nl-NL" dirty="0"/>
          </a:p>
        </p:txBody>
      </p:sp>
      <p:sp>
        <p:nvSpPr>
          <p:cNvPr id="3" name="Content Placeholder 2">
            <a:extLst>
              <a:ext uri="{FF2B5EF4-FFF2-40B4-BE49-F238E27FC236}">
                <a16:creationId xmlns:a16="http://schemas.microsoft.com/office/drawing/2014/main" id="{0B5334B5-7066-06FE-5F0D-7581C3EB829C}"/>
              </a:ext>
            </a:extLst>
          </p:cNvPr>
          <p:cNvSpPr>
            <a:spLocks noGrp="1"/>
          </p:cNvSpPr>
          <p:nvPr>
            <p:ph idx="1"/>
          </p:nvPr>
        </p:nvSpPr>
        <p:spPr/>
        <p:txBody>
          <a:bodyPr/>
          <a:lstStyle/>
          <a:p>
            <a:r>
              <a:rPr lang="nl-NL" dirty="0"/>
              <a:t>Classic: </a:t>
            </a:r>
            <a:r>
              <a:rPr lang="nl-NL" dirty="0" err="1"/>
              <a:t>Uses</a:t>
            </a:r>
            <a:r>
              <a:rPr lang="nl-NL" dirty="0"/>
              <a:t> </a:t>
            </a:r>
            <a:r>
              <a:rPr lang="nl-NL" dirty="0" err="1"/>
              <a:t>only</a:t>
            </a:r>
            <a:r>
              <a:rPr lang="nl-NL" dirty="0"/>
              <a:t> </a:t>
            </a:r>
            <a:r>
              <a:rPr lang="nl-NL" dirty="0" err="1"/>
              <a:t>structural</a:t>
            </a:r>
            <a:r>
              <a:rPr lang="nl-NL" dirty="0"/>
              <a:t> information </a:t>
            </a:r>
            <a:r>
              <a:rPr lang="nl-NL" dirty="0" err="1"/>
              <a:t>to</a:t>
            </a:r>
            <a:r>
              <a:rPr lang="nl-NL" dirty="0"/>
              <a:t> </a:t>
            </a:r>
            <a:r>
              <a:rPr lang="nl-NL" dirty="0" err="1"/>
              <a:t>predict</a:t>
            </a:r>
            <a:r>
              <a:rPr lang="nl-NL" dirty="0"/>
              <a:t> ‘</a:t>
            </a:r>
            <a:r>
              <a:rPr lang="nl-NL" dirty="0" err="1"/>
              <a:t>biological</a:t>
            </a:r>
            <a:r>
              <a:rPr lang="nl-NL" dirty="0"/>
              <a:t>’ </a:t>
            </a:r>
            <a:r>
              <a:rPr lang="nl-NL" dirty="0" err="1"/>
              <a:t>properties</a:t>
            </a:r>
            <a:endParaRPr lang="nl-NL" dirty="0"/>
          </a:p>
          <a:p>
            <a:r>
              <a:rPr lang="nl-NL" dirty="0" err="1"/>
              <a:t>Embedding</a:t>
            </a:r>
            <a:r>
              <a:rPr lang="nl-NL" dirty="0"/>
              <a:t> </a:t>
            </a:r>
            <a:r>
              <a:rPr lang="nl-NL" dirty="0" err="1"/>
              <a:t>structure</a:t>
            </a:r>
            <a:r>
              <a:rPr lang="nl-NL" dirty="0"/>
              <a:t> </a:t>
            </a:r>
            <a:r>
              <a:rPr lang="nl-NL" dirty="0" err="1"/>
              <a:t>based</a:t>
            </a:r>
            <a:r>
              <a:rPr lang="nl-NL" dirty="0"/>
              <a:t> on </a:t>
            </a:r>
            <a:r>
              <a:rPr lang="nl-NL" dirty="0" err="1"/>
              <a:t>substructures</a:t>
            </a:r>
            <a:r>
              <a:rPr lang="nl-NL" dirty="0"/>
              <a:t>; </a:t>
            </a:r>
            <a:r>
              <a:rPr lang="nl-NL" dirty="0" err="1"/>
              <a:t>sparsity</a:t>
            </a:r>
            <a:endParaRPr lang="nl-NL" dirty="0"/>
          </a:p>
          <a:p>
            <a:endParaRPr lang="nl-NL" dirty="0"/>
          </a:p>
          <a:p>
            <a:r>
              <a:rPr lang="nl-NL" dirty="0"/>
              <a:t>How </a:t>
            </a:r>
            <a:r>
              <a:rPr lang="nl-NL" dirty="0" err="1"/>
              <a:t>to</a:t>
            </a:r>
            <a:r>
              <a:rPr lang="nl-NL" dirty="0"/>
              <a:t> </a:t>
            </a:r>
            <a:r>
              <a:rPr lang="nl-NL" dirty="0" err="1"/>
              <a:t>use</a:t>
            </a:r>
            <a:r>
              <a:rPr lang="nl-NL" dirty="0"/>
              <a:t> </a:t>
            </a:r>
            <a:r>
              <a:rPr lang="nl-NL" dirty="0" err="1"/>
              <a:t>exisiting</a:t>
            </a:r>
            <a:r>
              <a:rPr lang="nl-NL" dirty="0"/>
              <a:t> ‘</a:t>
            </a:r>
            <a:r>
              <a:rPr lang="nl-NL" dirty="0" err="1"/>
              <a:t>biological</a:t>
            </a:r>
            <a:r>
              <a:rPr lang="nl-NL" dirty="0"/>
              <a:t>’ &amp; ‘</a:t>
            </a:r>
            <a:r>
              <a:rPr lang="nl-NL" dirty="0" err="1"/>
              <a:t>toxicological</a:t>
            </a:r>
            <a:r>
              <a:rPr lang="nl-NL" dirty="0"/>
              <a:t>’ </a:t>
            </a:r>
            <a:r>
              <a:rPr lang="nl-NL" dirty="0" err="1"/>
              <a:t>knowledge</a:t>
            </a:r>
            <a:r>
              <a:rPr lang="nl-NL" dirty="0"/>
              <a:t>’?</a:t>
            </a:r>
          </a:p>
          <a:p>
            <a:pPr marL="0" indent="0">
              <a:buNone/>
            </a:pPr>
            <a:r>
              <a:rPr lang="nl-NL" dirty="0">
                <a:sym typeface="Wingdings" pitchFamily="2" charset="2"/>
              </a:rPr>
              <a:t> </a:t>
            </a:r>
            <a:endParaRPr lang="nl-NL" dirty="0"/>
          </a:p>
          <a:p>
            <a:r>
              <a:rPr lang="nl-NL" dirty="0" err="1"/>
              <a:t>Embed</a:t>
            </a:r>
            <a:r>
              <a:rPr lang="nl-NL" dirty="0"/>
              <a:t> STRUCTURAL FEATURES + PROPERTIES</a:t>
            </a:r>
          </a:p>
        </p:txBody>
      </p:sp>
    </p:spTree>
    <p:extLst>
      <p:ext uri="{BB962C8B-B14F-4D97-AF65-F5344CB8AC3E}">
        <p14:creationId xmlns:p14="http://schemas.microsoft.com/office/powerpoint/2010/main" val="4207965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C343D"/>
        </a:solidFill>
        <a:effectLst/>
      </p:bgPr>
    </p:bg>
    <p:spTree>
      <p:nvGrpSpPr>
        <p:cNvPr id="1" name="Shape 207"/>
        <p:cNvGrpSpPr/>
        <p:nvPr/>
      </p:nvGrpSpPr>
      <p:grpSpPr>
        <a:xfrm>
          <a:off x="0" y="0"/>
          <a:ext cx="0" cy="0"/>
          <a:chOff x="0" y="0"/>
          <a:chExt cx="0" cy="0"/>
        </a:xfrm>
      </p:grpSpPr>
      <p:sp>
        <p:nvSpPr>
          <p:cNvPr id="208" name="Google Shape;208;p32"/>
          <p:cNvSpPr txBox="1">
            <a:spLocks noGrp="1"/>
          </p:cNvSpPr>
          <p:nvPr>
            <p:ph type="subTitle" idx="1"/>
          </p:nvPr>
        </p:nvSpPr>
        <p:spPr>
          <a:xfrm>
            <a:off x="0" y="0"/>
            <a:ext cx="12192000" cy="796000"/>
          </a:xfrm>
          <a:prstGeom prst="rect">
            <a:avLst/>
          </a:prstGeom>
          <a:solidFill>
            <a:srgbClr val="134F5C"/>
          </a:solidFill>
        </p:spPr>
        <p:txBody>
          <a:bodyPr spcFirstLastPara="1" wrap="square" lIns="121900" tIns="121900" rIns="121900" bIns="121900" anchor="t" anchorCtr="0">
            <a:normAutofit lnSpcReduction="10000"/>
          </a:bodyPr>
          <a:lstStyle/>
          <a:p>
            <a:pPr marL="0" indent="0" algn="l"/>
            <a:r>
              <a:rPr lang="en" b="1">
                <a:solidFill>
                  <a:schemeClr val="lt1"/>
                </a:solidFill>
                <a:latin typeface="Roboto"/>
                <a:ea typeface="Roboto"/>
                <a:cs typeface="Roboto"/>
                <a:sym typeface="Roboto"/>
              </a:rPr>
              <a:t>Biosim</a:t>
            </a:r>
            <a:endParaRPr b="1">
              <a:solidFill>
                <a:schemeClr val="lt1"/>
              </a:solidFill>
              <a:latin typeface="Roboto"/>
              <a:ea typeface="Roboto"/>
              <a:cs typeface="Roboto"/>
              <a:sym typeface="Roboto"/>
            </a:endParaRPr>
          </a:p>
        </p:txBody>
      </p:sp>
      <p:grpSp>
        <p:nvGrpSpPr>
          <p:cNvPr id="209" name="Google Shape;209;p32"/>
          <p:cNvGrpSpPr/>
          <p:nvPr/>
        </p:nvGrpSpPr>
        <p:grpSpPr>
          <a:xfrm>
            <a:off x="289500" y="1828467"/>
            <a:ext cx="4077600" cy="4827212"/>
            <a:chOff x="217125" y="1371350"/>
            <a:chExt cx="3058200" cy="3620409"/>
          </a:xfrm>
        </p:grpSpPr>
        <p:sp>
          <p:nvSpPr>
            <p:cNvPr id="210" name="Google Shape;210;p32"/>
            <p:cNvSpPr txBox="1"/>
            <p:nvPr/>
          </p:nvSpPr>
          <p:spPr>
            <a:xfrm>
              <a:off x="217125" y="1371350"/>
              <a:ext cx="3058200" cy="46163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FFFFFF"/>
                  </a:solidFill>
                  <a:effectLst/>
                  <a:uLnTx/>
                  <a:uFillTx/>
                  <a:latin typeface="Arial"/>
                  <a:ea typeface="+mn-ea"/>
                  <a:cs typeface="Arial"/>
                  <a:sym typeface="Arial"/>
                </a:rPr>
                <a:t>What is it good for?</a:t>
              </a:r>
              <a:endParaRPr kumimoji="0" sz="2400"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1" name="Google Shape;211;p32"/>
            <p:cNvSpPr txBox="1"/>
            <p:nvPr/>
          </p:nvSpPr>
          <p:spPr>
            <a:xfrm>
              <a:off x="217125" y="1841075"/>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Chemical discovery</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2" name="Google Shape;212;p32"/>
            <p:cNvSpPr txBox="1"/>
            <p:nvPr/>
          </p:nvSpPr>
          <p:spPr>
            <a:xfrm>
              <a:off x="217125" y="231080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Chemical clustering</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3" name="Google Shape;213;p32"/>
            <p:cNvSpPr txBox="1"/>
            <p:nvPr/>
          </p:nvSpPr>
          <p:spPr>
            <a:xfrm>
              <a:off x="217125" y="2780525"/>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Explainable predictions</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4" name="Google Shape;214;p32"/>
            <p:cNvSpPr txBox="1"/>
            <p:nvPr/>
          </p:nvSpPr>
          <p:spPr>
            <a:xfrm>
              <a:off x="217125" y="32502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Domain of Applicability</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5" name="Google Shape;215;p32"/>
            <p:cNvSpPr txBox="1"/>
            <p:nvPr/>
          </p:nvSpPr>
          <p:spPr>
            <a:xfrm>
              <a:off x="217125" y="36813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QSAR </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6" name="Google Shape;216;p32"/>
            <p:cNvSpPr txBox="1"/>
            <p:nvPr/>
          </p:nvSpPr>
          <p:spPr>
            <a:xfrm>
              <a:off x="217125" y="41298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Testing prioritization </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17" name="Google Shape;217;p32"/>
            <p:cNvSpPr txBox="1"/>
            <p:nvPr/>
          </p:nvSpPr>
          <p:spPr>
            <a:xfrm>
              <a:off x="217125" y="4560950"/>
              <a:ext cx="3058200" cy="430809"/>
            </a:xfrm>
            <a:prstGeom prst="rect">
              <a:avLst/>
            </a:prstGeom>
            <a:noFill/>
            <a:ln>
              <a:noFill/>
            </a:ln>
          </p:spPr>
          <p:txBody>
            <a:bodyPr spcFirstLastPara="1" wrap="square" lIns="121900" tIns="121900" rIns="121900" bIns="121900" anchor="t" anchorCtr="0">
              <a:spAutoFit/>
            </a:bodyPr>
            <a:lstStyle/>
            <a:p>
              <a:pPr marL="609585" marR="0" lvl="0" indent="-440256" algn="l" defTabSz="1219170" rtl="0" eaLnBrk="1" fontAlgn="auto" latinLnBrk="0" hangingPunct="1">
                <a:lnSpc>
                  <a:spcPct val="100000"/>
                </a:lnSpc>
                <a:spcBef>
                  <a:spcPts val="0"/>
                </a:spcBef>
                <a:spcAft>
                  <a:spcPts val="0"/>
                </a:spcAft>
                <a:buClr>
                  <a:srgbClr val="FFFFFF"/>
                </a:buClr>
                <a:buSzPts val="1600"/>
                <a:buFont typeface="Arial"/>
                <a:buChar char="●"/>
                <a:tabLst/>
                <a:defRPr/>
              </a:pPr>
              <a:r>
                <a:rPr kumimoji="0" lang="en" sz="2133" b="1" i="0" u="none" strike="noStrike" kern="0" cap="none" spc="0" normalizeH="0" baseline="0" noProof="0">
                  <a:ln>
                    <a:noFill/>
                  </a:ln>
                  <a:solidFill>
                    <a:srgbClr val="FFFFFF"/>
                  </a:solidFill>
                  <a:effectLst/>
                  <a:uLnTx/>
                  <a:uFillTx/>
                  <a:latin typeface="Arial"/>
                  <a:ea typeface="+mn-ea"/>
                  <a:cs typeface="Arial"/>
                  <a:sym typeface="Arial"/>
                </a:rPr>
                <a:t>Database Search</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grpSp>
      <p:sp>
        <p:nvSpPr>
          <p:cNvPr id="218" name="Google Shape;218;p32"/>
          <p:cNvSpPr txBox="1"/>
          <p:nvPr/>
        </p:nvSpPr>
        <p:spPr>
          <a:xfrm>
            <a:off x="4968667" y="1828467"/>
            <a:ext cx="6413200" cy="984845"/>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FFFFFF"/>
                </a:solidFill>
                <a:effectLst/>
                <a:uLnTx/>
                <a:uFillTx/>
                <a:latin typeface="Arial"/>
                <a:ea typeface="+mn-ea"/>
                <a:cs typeface="Arial"/>
                <a:sym typeface="Arial"/>
              </a:rPr>
              <a:t>Similarity is a </a:t>
            </a:r>
            <a:r>
              <a:rPr kumimoji="0" lang="en" sz="2400" b="1" i="1" u="none" strike="noStrike" kern="0" cap="none" spc="0" normalizeH="0" baseline="0" noProof="0">
                <a:ln>
                  <a:noFill/>
                </a:ln>
                <a:solidFill>
                  <a:srgbClr val="FFD966"/>
                </a:solidFill>
                <a:effectLst/>
                <a:uLnTx/>
                <a:uFillTx/>
                <a:latin typeface="Arial"/>
                <a:ea typeface="+mn-ea"/>
                <a:cs typeface="Arial"/>
                <a:sym typeface="Arial"/>
              </a:rPr>
              <a:t>respective</a:t>
            </a:r>
            <a:r>
              <a:rPr kumimoji="0" lang="en" sz="2400" b="1" i="0" u="none" strike="noStrike" kern="0" cap="none" spc="0" normalizeH="0" baseline="0" noProof="0">
                <a:ln>
                  <a:noFill/>
                </a:ln>
                <a:solidFill>
                  <a:srgbClr val="FFFFFF"/>
                </a:solidFill>
                <a:effectLst/>
                <a:uLnTx/>
                <a:uFillTx/>
                <a:latin typeface="Arial"/>
                <a:ea typeface="+mn-ea"/>
                <a:cs typeface="Arial"/>
                <a:sym typeface="Arial"/>
              </a:rPr>
              <a:t> measure. So let’s make property specific fingerprints.</a:t>
            </a:r>
            <a:endParaRPr kumimoji="0" sz="2400" b="1" i="1" u="none" strike="noStrike" kern="0" cap="none" spc="0" normalizeH="0" baseline="0" noProof="0">
              <a:ln>
                <a:noFill/>
              </a:ln>
              <a:solidFill>
                <a:srgbClr val="FFD966"/>
              </a:solidFill>
              <a:effectLst/>
              <a:uLnTx/>
              <a:uFillTx/>
              <a:latin typeface="Arial"/>
              <a:ea typeface="+mn-ea"/>
              <a:cs typeface="Arial"/>
              <a:sym typeface="Arial"/>
            </a:endParaRPr>
          </a:p>
        </p:txBody>
      </p:sp>
      <p:pic>
        <p:nvPicPr>
          <p:cNvPr id="219" name="Google Shape;219;p32"/>
          <p:cNvPicPr preferRelativeResize="0"/>
          <p:nvPr/>
        </p:nvPicPr>
        <p:blipFill rotWithShape="1">
          <a:blip r:embed="rId3">
            <a:alphaModFix/>
          </a:blip>
          <a:srcRect r="1029"/>
          <a:stretch/>
        </p:blipFill>
        <p:spPr>
          <a:xfrm>
            <a:off x="4968667" y="3485701"/>
            <a:ext cx="6862399" cy="2920700"/>
          </a:xfrm>
          <a:prstGeom prst="rect">
            <a:avLst/>
          </a:prstGeom>
          <a:noFill/>
          <a:ln>
            <a:noFill/>
          </a:ln>
        </p:spPr>
      </p:pic>
      <p:sp>
        <p:nvSpPr>
          <p:cNvPr id="220" name="Google Shape;220;p32"/>
          <p:cNvSpPr txBox="1"/>
          <p:nvPr/>
        </p:nvSpPr>
        <p:spPr>
          <a:xfrm>
            <a:off x="289500" y="858200"/>
            <a:ext cx="11430000" cy="69752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933" b="1" i="0" u="none" strike="noStrike" kern="0" cap="none" spc="0" normalizeH="0" baseline="0" noProof="0">
                <a:ln>
                  <a:noFill/>
                </a:ln>
                <a:solidFill>
                  <a:srgbClr val="FFFFFF"/>
                </a:solidFill>
                <a:effectLst/>
                <a:uLnTx/>
                <a:uFillTx/>
                <a:latin typeface="Arial"/>
                <a:ea typeface="+mn-ea"/>
                <a:cs typeface="Arial"/>
                <a:sym typeface="Arial"/>
              </a:rPr>
              <a:t>Can we make a better similarity metric?</a:t>
            </a:r>
            <a:endParaRPr kumimoji="0" sz="2933" b="1" i="0" u="none" strike="noStrike" kern="0" cap="none" spc="0" normalizeH="0" baseline="0" noProof="0">
              <a:ln>
                <a:noFill/>
              </a:ln>
              <a:solidFill>
                <a:srgbClr val="FFFFFF"/>
              </a:solidFill>
              <a:effectLst/>
              <a:uLnTx/>
              <a:uFillTx/>
              <a:latin typeface="Arial"/>
              <a:ea typeface="+mn-ea"/>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141414"/>
        </a:solidFill>
        <a:effectLst/>
      </p:bgPr>
    </p:bg>
    <p:spTree>
      <p:nvGrpSpPr>
        <p:cNvPr id="1" name="Shape 837"/>
        <p:cNvGrpSpPr/>
        <p:nvPr/>
      </p:nvGrpSpPr>
      <p:grpSpPr>
        <a:xfrm>
          <a:off x="0" y="0"/>
          <a:ext cx="0" cy="0"/>
          <a:chOff x="0" y="0"/>
          <a:chExt cx="0" cy="0"/>
        </a:xfrm>
      </p:grpSpPr>
      <p:sp>
        <p:nvSpPr>
          <p:cNvPr id="838" name="Google Shape;838;p57"/>
          <p:cNvSpPr/>
          <p:nvPr/>
        </p:nvSpPr>
        <p:spPr>
          <a:xfrm>
            <a:off x="8052675" y="1051700"/>
            <a:ext cx="4060400" cy="33588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9" name="Google Shape;839;p57"/>
          <p:cNvSpPr txBox="1">
            <a:spLocks noGrp="1"/>
          </p:cNvSpPr>
          <p:nvPr>
            <p:ph type="title"/>
          </p:nvPr>
        </p:nvSpPr>
        <p:spPr>
          <a:xfrm>
            <a:off x="0" y="0"/>
            <a:ext cx="5401200" cy="698400"/>
          </a:xfrm>
          <a:prstGeom prst="rect">
            <a:avLst/>
          </a:prstGeom>
        </p:spPr>
        <p:txBody>
          <a:bodyPr spcFirstLastPara="1" wrap="square" lIns="121900" tIns="121900" rIns="121900" bIns="121900" anchor="t" anchorCtr="0">
            <a:normAutofit fontScale="90000"/>
          </a:bodyPr>
          <a:lstStyle/>
          <a:p>
            <a:r>
              <a:rPr lang="en" sz="3067" b="1">
                <a:solidFill>
                  <a:schemeClr val="lt1"/>
                </a:solidFill>
              </a:rPr>
              <a:t>Overview</a:t>
            </a:r>
            <a:endParaRPr sz="3067">
              <a:solidFill>
                <a:schemeClr val="lt1"/>
              </a:solidFill>
            </a:endParaRPr>
          </a:p>
        </p:txBody>
      </p:sp>
      <p:sp>
        <p:nvSpPr>
          <p:cNvPr id="840" name="Google Shape;840;p57"/>
          <p:cNvSpPr/>
          <p:nvPr/>
        </p:nvSpPr>
        <p:spPr>
          <a:xfrm>
            <a:off x="5448627" y="3013751"/>
            <a:ext cx="2727200" cy="11752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Toxicology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41" name="Google Shape;841;p57"/>
          <p:cNvSpPr/>
          <p:nvPr/>
        </p:nvSpPr>
        <p:spPr>
          <a:xfrm rot="5400000">
            <a:off x="4286275" y="2469599"/>
            <a:ext cx="1405600" cy="755600"/>
          </a:xfrm>
          <a:prstGeom prst="bentUpArrow">
            <a:avLst>
              <a:gd name="adj1" fmla="val 25499"/>
              <a:gd name="adj2" fmla="val 25000"/>
              <a:gd name="adj3" fmla="val 25000"/>
            </a:avLst>
          </a:prstGeom>
          <a:solidFill>
            <a:srgbClr val="4BA173"/>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2" name="Google Shape;842;p57"/>
          <p:cNvSpPr/>
          <p:nvPr/>
        </p:nvSpPr>
        <p:spPr>
          <a:xfrm rot="5400000" flipH="1">
            <a:off x="4285075" y="3976219"/>
            <a:ext cx="1408000" cy="755600"/>
          </a:xfrm>
          <a:prstGeom prst="bentUpArrow">
            <a:avLst>
              <a:gd name="adj1" fmla="val 23775"/>
              <a:gd name="adj2" fmla="val 25000"/>
              <a:gd name="adj3" fmla="val 25000"/>
            </a:avLst>
          </a:prstGeom>
          <a:solidFill>
            <a:srgbClr val="4BA173"/>
          </a:solidFill>
          <a:ln w="9525" cap="flat" cmpd="sng">
            <a:solidFill>
              <a:schemeClr val="dk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843" name="Google Shape;843;p57"/>
          <p:cNvSpPr/>
          <p:nvPr/>
        </p:nvSpPr>
        <p:spPr>
          <a:xfrm>
            <a:off x="93725" y="4072849"/>
            <a:ext cx="4060400" cy="27128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4" name="Google Shape;844;p57"/>
          <p:cNvSpPr/>
          <p:nvPr/>
        </p:nvSpPr>
        <p:spPr>
          <a:xfrm>
            <a:off x="269200" y="4755524"/>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Quantities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5" name="Google Shape;845;p57"/>
          <p:cNvSpPr/>
          <p:nvPr/>
        </p:nvSpPr>
        <p:spPr>
          <a:xfrm>
            <a:off x="269200" y="4252173"/>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Chemical Identifier</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6" name="Google Shape;846;p57"/>
          <p:cNvSpPr/>
          <p:nvPr/>
        </p:nvSpPr>
        <p:spPr>
          <a:xfrm>
            <a:off x="269200" y="5268321"/>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Structure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7" name="Google Shape;847;p57"/>
          <p:cNvSpPr/>
          <p:nvPr/>
        </p:nvSpPr>
        <p:spPr>
          <a:xfrm>
            <a:off x="2541400" y="4236024"/>
            <a:ext cx="1322800" cy="24464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PubChem</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CAS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InChIKey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MeSH</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QUDT</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Chemoinformatics Ontology (CHEMINF)</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SMILES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8" name="Google Shape;848;p57"/>
          <p:cNvSpPr/>
          <p:nvPr/>
        </p:nvSpPr>
        <p:spPr>
          <a:xfrm>
            <a:off x="124475" y="854225"/>
            <a:ext cx="4060400" cy="3068400"/>
          </a:xfrm>
          <a:prstGeom prst="rect">
            <a:avLst/>
          </a:prstGeom>
          <a:solidFill>
            <a:srgbClr val="FCE5CD"/>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9" name="Google Shape;849;p57"/>
          <p:cNvSpPr/>
          <p:nvPr/>
        </p:nvSpPr>
        <p:spPr>
          <a:xfrm>
            <a:off x="184575" y="1921352"/>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Genes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0" name="Google Shape;850;p57"/>
          <p:cNvSpPr/>
          <p:nvPr/>
        </p:nvSpPr>
        <p:spPr>
          <a:xfrm>
            <a:off x="184575" y="955700"/>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Species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1" name="Google Shape;851;p57"/>
          <p:cNvSpPr/>
          <p:nvPr/>
        </p:nvSpPr>
        <p:spPr>
          <a:xfrm>
            <a:off x="184575" y="2390437"/>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Proteins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2" name="Google Shape;852;p57"/>
          <p:cNvSpPr/>
          <p:nvPr/>
        </p:nvSpPr>
        <p:spPr>
          <a:xfrm>
            <a:off x="184575" y="1418565"/>
            <a:ext cx="2230400" cy="43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Anatomy</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3" name="Google Shape;853;p57"/>
          <p:cNvSpPr/>
          <p:nvPr/>
        </p:nvSpPr>
        <p:spPr>
          <a:xfrm>
            <a:off x="2541400" y="1038800"/>
            <a:ext cx="1322800" cy="25136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MeSH</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Uberon</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NCI Thesaurus</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NCBI Taxonomy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HGNC</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Protein Ontology</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4" name="Google Shape;854;p57"/>
          <p:cNvSpPr/>
          <p:nvPr/>
        </p:nvSpPr>
        <p:spPr>
          <a:xfrm>
            <a:off x="184575" y="3327152"/>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Phenotypes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5" name="Google Shape;855;p57"/>
          <p:cNvSpPr/>
          <p:nvPr/>
        </p:nvSpPr>
        <p:spPr>
          <a:xfrm>
            <a:off x="184575" y="2871977"/>
            <a:ext cx="2230400" cy="3908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Pathways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6" name="Google Shape;856;p57"/>
          <p:cNvSpPr/>
          <p:nvPr/>
        </p:nvSpPr>
        <p:spPr>
          <a:xfrm>
            <a:off x="274100" y="5784588"/>
            <a:ext cx="2230400" cy="4556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Reactions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7" name="Google Shape;857;p57"/>
          <p:cNvSpPr/>
          <p:nvPr/>
        </p:nvSpPr>
        <p:spPr>
          <a:xfrm>
            <a:off x="8402844" y="2784409"/>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Chemical-Gene Interactions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8" name="Google Shape;858;p57"/>
          <p:cNvSpPr/>
          <p:nvPr/>
        </p:nvSpPr>
        <p:spPr>
          <a:xfrm>
            <a:off x="8402855" y="1713173"/>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Methods (assay)</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9" name="Google Shape;859;p57"/>
          <p:cNvSpPr/>
          <p:nvPr/>
        </p:nvSpPr>
        <p:spPr>
          <a:xfrm>
            <a:off x="8402849" y="1177555"/>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Evidence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0" name="Google Shape;860;p57"/>
          <p:cNvSpPr/>
          <p:nvPr/>
        </p:nvSpPr>
        <p:spPr>
          <a:xfrm>
            <a:off x="8402844" y="2248791"/>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Exposure (e.g., route)</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1" name="Google Shape;861;p57"/>
          <p:cNvSpPr/>
          <p:nvPr/>
        </p:nvSpPr>
        <p:spPr>
          <a:xfrm>
            <a:off x="10720500" y="1177549"/>
            <a:ext cx="1322800" cy="3110400"/>
          </a:xfrm>
          <a:prstGeom prst="round1Rect">
            <a:avLst>
              <a:gd name="adj" fmla="val 16667"/>
            </a:avLst>
          </a:prstGeom>
          <a:solidFill>
            <a:srgbClr val="B6D7A8"/>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PubMed</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DSSTox Chemical Identifier</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Evidence and Conclusion (ECO)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Environment (ENVO)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Exposure (ExO)</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000000"/>
                </a:solidFill>
                <a:effectLst/>
                <a:uLnTx/>
                <a:uFillTx/>
                <a:latin typeface="Arial"/>
                <a:ea typeface="+mn-ea"/>
                <a:cs typeface="Arial"/>
                <a:sym typeface="Arial"/>
              </a:rPr>
              <a:t>Environmental conditions, treatments and exposures (ECTO)</a:t>
            </a:r>
            <a:br>
              <a:rPr kumimoji="0" lang="en" sz="1067" b="0" i="0" u="none" strike="noStrike" kern="0" cap="none" spc="0" normalizeH="0" baseline="0" noProof="0">
                <a:ln>
                  <a:noFill/>
                </a:ln>
                <a:solidFill>
                  <a:srgbClr val="000000"/>
                </a:solidFill>
                <a:effectLst/>
                <a:uLnTx/>
                <a:uFillTx/>
                <a:latin typeface="Arial"/>
                <a:ea typeface="+mn-ea"/>
                <a:cs typeface="Arial"/>
                <a:sym typeface="Arial"/>
              </a:rPr>
            </a:br>
            <a:br>
              <a:rPr kumimoji="0" lang="en" sz="1067" b="0" i="0" u="none" strike="noStrike" kern="0" cap="none" spc="0" normalizeH="0" baseline="0" noProof="0">
                <a:ln>
                  <a:noFill/>
                </a:ln>
                <a:solidFill>
                  <a:srgbClr val="000000"/>
                </a:solidFill>
                <a:effectLst/>
                <a:uLnTx/>
                <a:uFillTx/>
                <a:latin typeface="Arial"/>
                <a:ea typeface="+mn-ea"/>
                <a:cs typeface="Arial"/>
                <a:sym typeface="Arial"/>
              </a:rPr>
            </a:br>
            <a:r>
              <a:rPr kumimoji="0" lang="en" sz="1067" b="0" i="0" u="none" strike="noStrike" kern="0" cap="none" spc="0" normalizeH="0" baseline="0" noProof="0">
                <a:ln>
                  <a:noFill/>
                </a:ln>
                <a:solidFill>
                  <a:srgbClr val="000000"/>
                </a:solidFill>
                <a:effectLst/>
                <a:uLnTx/>
                <a:uFillTx/>
                <a:latin typeface="Arial"/>
                <a:ea typeface="+mn-ea"/>
                <a:cs typeface="Arial"/>
                <a:sym typeface="Arial"/>
              </a:rPr>
              <a:t>httk</a:t>
            </a:r>
            <a:endParaRPr kumimoji="0" sz="1067"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862" name="Google Shape;862;p57"/>
          <p:cNvCxnSpPr/>
          <p:nvPr/>
        </p:nvCxnSpPr>
        <p:spPr>
          <a:xfrm>
            <a:off x="-256" y="621955"/>
            <a:ext cx="12154000" cy="0"/>
          </a:xfrm>
          <a:prstGeom prst="straightConnector1">
            <a:avLst/>
          </a:prstGeom>
          <a:noFill/>
          <a:ln w="9525" cap="flat" cmpd="sng">
            <a:solidFill>
              <a:srgbClr val="4BA173"/>
            </a:solidFill>
            <a:prstDash val="solid"/>
            <a:round/>
            <a:headEnd type="none" w="med" len="med"/>
            <a:tailEnd type="none" w="med" len="med"/>
          </a:ln>
        </p:spPr>
      </p:cxnSp>
      <p:sp>
        <p:nvSpPr>
          <p:cNvPr id="863" name="Google Shape;863;p57"/>
          <p:cNvSpPr/>
          <p:nvPr/>
        </p:nvSpPr>
        <p:spPr>
          <a:xfrm>
            <a:off x="10056383" y="89797"/>
            <a:ext cx="2056800" cy="723200"/>
          </a:xfrm>
          <a:prstGeom prst="rect">
            <a:avLst/>
          </a:prstGeom>
          <a:solidFill>
            <a:srgbClr val="351C75"/>
          </a:solidFill>
          <a:ln>
            <a:noFill/>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Knowledge Layer</a:t>
            </a:r>
            <a:endParaRPr kumimoji="0" sz="1867"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4" name="Google Shape;864;p57"/>
          <p:cNvSpPr/>
          <p:nvPr/>
        </p:nvSpPr>
        <p:spPr>
          <a:xfrm>
            <a:off x="7939557" y="89797"/>
            <a:ext cx="2056800" cy="723200"/>
          </a:xfrm>
          <a:prstGeom prst="rect">
            <a:avLst/>
          </a:prstGeom>
          <a:solidFill>
            <a:srgbClr val="351C75"/>
          </a:solidFill>
          <a:ln>
            <a:noFill/>
          </a:ln>
        </p:spPr>
        <p:txBody>
          <a:bodyPr spcFirstLastPara="1" wrap="square" lIns="0" tIns="121900" rIns="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Datasets</a:t>
            </a:r>
            <a:endParaRPr kumimoji="0" sz="12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5" name="Google Shape;865;p57"/>
          <p:cNvSpPr/>
          <p:nvPr/>
        </p:nvSpPr>
        <p:spPr>
          <a:xfrm>
            <a:off x="8402844" y="3320027"/>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Testing Outcomes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6" name="Google Shape;866;p57"/>
          <p:cNvSpPr/>
          <p:nvPr/>
        </p:nvSpPr>
        <p:spPr>
          <a:xfrm>
            <a:off x="6925775" y="4648075"/>
            <a:ext cx="5187600" cy="1655200"/>
          </a:xfrm>
          <a:prstGeom prst="rect">
            <a:avLst/>
          </a:prstGeom>
          <a:solidFill>
            <a:srgbClr val="380C2A"/>
          </a:solidFill>
          <a:ln w="9525" cap="flat" cmpd="sng">
            <a:solidFill>
              <a:schemeClr val="dk2"/>
            </a:solidFill>
            <a:prstDash val="solid"/>
            <a:round/>
            <a:headEnd type="none" w="sm" len="sm"/>
            <a:tailEnd type="none" w="sm" len="sm"/>
          </a:ln>
        </p:spPr>
        <p:txBody>
          <a:bodyPr spcFirstLastPara="1" wrap="square" lIns="91433" tIns="91433" rIns="91433" bIns="91433"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Proxima Nova"/>
                <a:ea typeface="Proxima Nova"/>
                <a:cs typeface="Proxima Nova"/>
                <a:sym typeface="Proxima Nova"/>
              </a:rPr>
              <a:t>Integration of 50+ Chemical Safety BioBricks</a:t>
            </a:r>
            <a:br>
              <a:rPr kumimoji="0" lang="en" sz="1467" b="1" i="0" u="none" strike="noStrike" kern="0" cap="none" spc="0" normalizeH="0" baseline="0" noProof="0">
                <a:ln>
                  <a:noFill/>
                </a:ln>
                <a:solidFill>
                  <a:srgbClr val="FFFFFF"/>
                </a:solidFill>
                <a:effectLst/>
                <a:uLnTx/>
                <a:uFillTx/>
                <a:latin typeface="Proxima Nova"/>
                <a:ea typeface="Proxima Nova"/>
                <a:cs typeface="Proxima Nova"/>
                <a:sym typeface="Proxima Nova"/>
              </a:rPr>
            </a:br>
            <a:br>
              <a:rPr kumimoji="0" lang="en" sz="1600" b="1" i="0" u="none" strike="noStrike" kern="0" cap="none" spc="0" normalizeH="0" baseline="0" noProof="0">
                <a:ln>
                  <a:noFill/>
                </a:ln>
                <a:solidFill>
                  <a:srgbClr val="000000"/>
                </a:solidFill>
                <a:effectLst/>
                <a:uLnTx/>
                <a:uFillTx/>
                <a:latin typeface="Proxima Nova"/>
                <a:ea typeface="Proxima Nova"/>
                <a:cs typeface="Proxima Nova"/>
                <a:sym typeface="Proxima Nova"/>
              </a:rPr>
            </a:b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aopwiki  hgnc     bindingdb  cpdat    lincs1000</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ctdbase  chembl   tox21      toxcast  mesh</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600" b="0" i="0" u="none" strike="noStrike" kern="0" cap="none" spc="0" normalizeH="0" baseline="0" noProof="0">
                <a:ln>
                  <a:noFill/>
                </a:ln>
                <a:solidFill>
                  <a:srgbClr val="FFFFFF"/>
                </a:solidFill>
                <a:effectLst/>
                <a:uLnTx/>
                <a:uFillTx/>
                <a:latin typeface="Ubuntu Mono"/>
                <a:ea typeface="Ubuntu Mono"/>
                <a:cs typeface="Ubuntu Mono"/>
                <a:sym typeface="Ubuntu Mono"/>
              </a:rPr>
              <a:t>ice      pubchem  cpcat      openfda  bioplanet</a:t>
            </a:r>
            <a:endParaRPr kumimoji="0" sz="1600" b="0"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867" name="Google Shape;867;p57"/>
          <p:cNvSpPr/>
          <p:nvPr/>
        </p:nvSpPr>
        <p:spPr>
          <a:xfrm>
            <a:off x="3976200" y="1113725"/>
            <a:ext cx="2727200" cy="9144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Biology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8" name="Google Shape;868;p57"/>
          <p:cNvSpPr/>
          <p:nvPr/>
        </p:nvSpPr>
        <p:spPr>
          <a:xfrm>
            <a:off x="3976200" y="5157740"/>
            <a:ext cx="2724800" cy="914400"/>
          </a:xfrm>
          <a:prstGeom prst="roundRect">
            <a:avLst>
              <a:gd name="adj" fmla="val 16667"/>
            </a:avLst>
          </a:prstGeom>
          <a:solidFill>
            <a:srgbClr val="4BA173"/>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2533" b="1" i="0" u="none" strike="noStrike" kern="0" cap="none" spc="0" normalizeH="0" baseline="0" noProof="0">
                <a:ln>
                  <a:noFill/>
                </a:ln>
                <a:solidFill>
                  <a:srgbClr val="FFFFFF"/>
                </a:solidFill>
                <a:effectLst/>
                <a:uLnTx/>
                <a:uFillTx/>
                <a:latin typeface="Proxima Nova"/>
                <a:ea typeface="Proxima Nova"/>
                <a:cs typeface="Proxima Nova"/>
                <a:sym typeface="Proxima Nova"/>
              </a:rPr>
              <a:t>Chemistry</a:t>
            </a:r>
            <a:endParaRPr kumimoji="0" sz="2533" b="1"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69" name="Google Shape;869;p57"/>
          <p:cNvSpPr/>
          <p:nvPr/>
        </p:nvSpPr>
        <p:spPr>
          <a:xfrm>
            <a:off x="8404469" y="3855645"/>
            <a:ext cx="2230400" cy="457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 sz="1467" b="0" i="0" u="none" strike="noStrike" kern="0" cap="none" spc="0" normalizeH="0" baseline="0" noProof="0">
                <a:ln>
                  <a:noFill/>
                </a:ln>
                <a:solidFill>
                  <a:srgbClr val="000000"/>
                </a:solidFill>
                <a:effectLst/>
                <a:uLnTx/>
                <a:uFillTx/>
                <a:latin typeface="Arial"/>
                <a:ea typeface="+mn-ea"/>
                <a:cs typeface="Arial"/>
                <a:sym typeface="Arial"/>
              </a:rPr>
              <a:t>toxicokinetics/dynamics</a:t>
            </a:r>
            <a:endParaRPr kumimoji="0" sz="1467" b="0" i="0" u="none" strike="noStrike" kern="0" cap="none" spc="0" normalizeH="0" baseline="0" noProof="0">
              <a:ln>
                <a:noFill/>
              </a:ln>
              <a:solidFill>
                <a:srgbClr val="000000"/>
              </a:solidFill>
              <a:effectLst/>
              <a:uLnTx/>
              <a:uFillTx/>
              <a:latin typeface="Arial"/>
              <a:ea typeface="+mn-ea"/>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C343D"/>
        </a:solidFill>
        <a:effectLst/>
      </p:bgPr>
    </p:bg>
    <p:spTree>
      <p:nvGrpSpPr>
        <p:cNvPr id="1" name="Shape 196"/>
        <p:cNvGrpSpPr/>
        <p:nvPr/>
      </p:nvGrpSpPr>
      <p:grpSpPr>
        <a:xfrm>
          <a:off x="0" y="0"/>
          <a:ext cx="0" cy="0"/>
          <a:chOff x="0" y="0"/>
          <a:chExt cx="0" cy="0"/>
        </a:xfrm>
      </p:grpSpPr>
      <p:sp>
        <p:nvSpPr>
          <p:cNvPr id="197" name="Google Shape;197;p31"/>
          <p:cNvSpPr txBox="1">
            <a:spLocks noGrp="1"/>
          </p:cNvSpPr>
          <p:nvPr>
            <p:ph type="subTitle" idx="1"/>
          </p:nvPr>
        </p:nvSpPr>
        <p:spPr>
          <a:xfrm>
            <a:off x="0" y="0"/>
            <a:ext cx="12192000" cy="796000"/>
          </a:xfrm>
          <a:prstGeom prst="rect">
            <a:avLst/>
          </a:prstGeom>
          <a:solidFill>
            <a:srgbClr val="85200C"/>
          </a:solidFill>
        </p:spPr>
        <p:txBody>
          <a:bodyPr spcFirstLastPara="1" wrap="square" lIns="121900" tIns="121900" rIns="121900" bIns="121900" anchor="t" anchorCtr="0">
            <a:normAutofit lnSpcReduction="10000"/>
          </a:bodyPr>
          <a:lstStyle/>
          <a:p>
            <a:pPr marL="0" indent="0" algn="l"/>
            <a:r>
              <a:rPr lang="en" b="1">
                <a:solidFill>
                  <a:schemeClr val="lt1"/>
                </a:solidFill>
              </a:rPr>
              <a:t>ChemHarmony</a:t>
            </a:r>
            <a:endParaRPr b="1">
              <a:solidFill>
                <a:schemeClr val="lt1"/>
              </a:solidFill>
            </a:endParaRPr>
          </a:p>
        </p:txBody>
      </p:sp>
      <p:pic>
        <p:nvPicPr>
          <p:cNvPr id="198" name="Google Shape;198;p31"/>
          <p:cNvPicPr preferRelativeResize="0"/>
          <p:nvPr/>
        </p:nvPicPr>
        <p:blipFill>
          <a:blip r:embed="rId3">
            <a:alphaModFix/>
          </a:blip>
          <a:stretch>
            <a:fillRect/>
          </a:stretch>
        </p:blipFill>
        <p:spPr>
          <a:xfrm>
            <a:off x="203201" y="999200"/>
            <a:ext cx="4241700" cy="5655600"/>
          </a:xfrm>
          <a:prstGeom prst="rect">
            <a:avLst/>
          </a:prstGeom>
          <a:noFill/>
          <a:ln>
            <a:noFill/>
          </a:ln>
        </p:spPr>
      </p:pic>
      <p:sp>
        <p:nvSpPr>
          <p:cNvPr id="199" name="Google Shape;199;p31"/>
          <p:cNvSpPr txBox="1"/>
          <p:nvPr/>
        </p:nvSpPr>
        <p:spPr>
          <a:xfrm>
            <a:off x="4705333" y="932401"/>
            <a:ext cx="6869600" cy="553957"/>
          </a:xfrm>
          <a:prstGeom prst="rect">
            <a:avLst/>
          </a:prstGeom>
          <a:noFill/>
          <a:ln>
            <a:noFill/>
          </a:ln>
        </p:spPr>
        <p:txBody>
          <a:bodyPr spcFirstLastPara="1" wrap="square" lIns="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Each source is reduced to unique boolean activities</a:t>
            </a:r>
            <a:endParaRPr kumimoji="0" sz="2000" b="1"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200" name="Google Shape;200;p31"/>
          <p:cNvSpPr txBox="1"/>
          <p:nvPr/>
        </p:nvSpPr>
        <p:spPr>
          <a:xfrm>
            <a:off x="4705333" y="3659300"/>
            <a:ext cx="7328800" cy="574800"/>
          </a:xfrm>
          <a:prstGeom prst="rect">
            <a:avLst/>
          </a:prstGeom>
          <a:noFill/>
          <a:ln>
            <a:noFill/>
          </a:ln>
        </p:spPr>
        <p:txBody>
          <a:bodyPr spcFirstLastPara="1" wrap="square" lIns="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Property `pid` and substance `sid` tables store metadata</a:t>
            </a:r>
            <a:endParaRPr kumimoji="0" sz="2000" b="1" i="0" u="none" strike="noStrike" kern="0" cap="none" spc="0" normalizeH="0" baseline="0" noProof="0">
              <a:ln>
                <a:noFill/>
              </a:ln>
              <a:solidFill>
                <a:srgbClr val="FFFFFF"/>
              </a:solidFill>
              <a:effectLst/>
              <a:uLnTx/>
              <a:uFillTx/>
              <a:latin typeface="Ubuntu Mono"/>
              <a:ea typeface="Ubuntu Mono"/>
              <a:cs typeface="Ubuntu Mono"/>
              <a:sym typeface="Ubuntu Mono"/>
            </a:endParaRPr>
          </a:p>
        </p:txBody>
      </p:sp>
      <p:sp>
        <p:nvSpPr>
          <p:cNvPr id="201" name="Google Shape;201;p31"/>
          <p:cNvSpPr txBox="1"/>
          <p:nvPr/>
        </p:nvSpPr>
        <p:spPr>
          <a:xfrm>
            <a:off x="4705333" y="6237400"/>
            <a:ext cx="6869600" cy="574800"/>
          </a:xfrm>
          <a:prstGeom prst="rect">
            <a:avLst/>
          </a:prstGeom>
          <a:noFill/>
          <a:ln>
            <a:noFill/>
          </a:ln>
        </p:spPr>
        <p:txBody>
          <a:bodyPr spcFirstLastPara="1" wrap="square" lIns="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000" b="1" i="0" u="none" strike="noStrike" kern="0" cap="none" spc="0" normalizeH="0" baseline="0" noProof="0">
                <a:ln>
                  <a:noFill/>
                </a:ln>
                <a:solidFill>
                  <a:srgbClr val="FFFFFF"/>
                </a:solidFill>
                <a:effectLst/>
                <a:uLnTx/>
                <a:uFillTx/>
                <a:latin typeface="Ubuntu Mono"/>
                <a:ea typeface="Ubuntu Mono"/>
                <a:cs typeface="Ubuntu Mono"/>
                <a:sym typeface="Ubuntu Mono"/>
              </a:rPr>
              <a:t>Now we are ready to build some models…</a:t>
            </a:r>
            <a:endParaRPr kumimoji="0" sz="2133" b="1" i="0" u="none" strike="noStrike" kern="0" cap="none" spc="0" normalizeH="0" baseline="0" noProof="0">
              <a:ln>
                <a:noFill/>
              </a:ln>
              <a:solidFill>
                <a:srgbClr val="FFFFFF"/>
              </a:solidFill>
              <a:effectLst/>
              <a:uLnTx/>
              <a:uFillTx/>
              <a:latin typeface="Arial"/>
              <a:ea typeface="+mn-ea"/>
              <a:cs typeface="Arial"/>
              <a:sym typeface="Arial"/>
            </a:endParaRPr>
          </a:p>
        </p:txBody>
      </p:sp>
      <p:pic>
        <p:nvPicPr>
          <p:cNvPr id="202" name="Google Shape;202;p31"/>
          <p:cNvPicPr preferRelativeResize="0"/>
          <p:nvPr/>
        </p:nvPicPr>
        <p:blipFill>
          <a:blip r:embed="rId4">
            <a:alphaModFix/>
          </a:blip>
          <a:stretch>
            <a:fillRect/>
          </a:stretch>
        </p:blipFill>
        <p:spPr>
          <a:xfrm>
            <a:off x="4705334" y="1428176"/>
            <a:ext cx="6639165" cy="2062867"/>
          </a:xfrm>
          <a:prstGeom prst="rect">
            <a:avLst/>
          </a:prstGeom>
          <a:noFill/>
          <a:ln w="9525" cap="flat" cmpd="sng">
            <a:solidFill>
              <a:schemeClr val="lt1"/>
            </a:solidFill>
            <a:prstDash val="solid"/>
            <a:round/>
            <a:headEnd type="none" w="sm" len="sm"/>
            <a:tailEnd type="none" w="sm" len="sm"/>
          </a:ln>
        </p:spPr>
      </p:pic>
      <p:pic>
        <p:nvPicPr>
          <p:cNvPr id="203" name="Google Shape;203;p31"/>
          <p:cNvPicPr preferRelativeResize="0"/>
          <p:nvPr/>
        </p:nvPicPr>
        <p:blipFill>
          <a:blip r:embed="rId5">
            <a:alphaModFix/>
          </a:blip>
          <a:stretch>
            <a:fillRect/>
          </a:stretch>
        </p:blipFill>
        <p:spPr>
          <a:xfrm>
            <a:off x="4705333" y="4156378"/>
            <a:ext cx="6644640" cy="206922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532F-887F-A5E7-26E6-6D2D2DF13FDD}"/>
              </a:ext>
            </a:extLst>
          </p:cNvPr>
          <p:cNvSpPr>
            <a:spLocks noGrp="1"/>
          </p:cNvSpPr>
          <p:nvPr>
            <p:ph type="title"/>
          </p:nvPr>
        </p:nvSpPr>
        <p:spPr>
          <a:xfrm>
            <a:off x="213167" y="-178885"/>
            <a:ext cx="10515600" cy="1325563"/>
          </a:xfrm>
        </p:spPr>
        <p:txBody>
          <a:bodyPr/>
          <a:lstStyle/>
          <a:p>
            <a:r>
              <a:rPr lang="nl-NL" dirty="0" err="1"/>
              <a:t>Contrastive</a:t>
            </a:r>
            <a:r>
              <a:rPr lang="nl-NL" dirty="0"/>
              <a:t> </a:t>
            </a:r>
            <a:r>
              <a:rPr lang="nl-NL" dirty="0" err="1"/>
              <a:t>learning</a:t>
            </a:r>
            <a:r>
              <a:rPr lang="nl-NL" dirty="0"/>
              <a:t> </a:t>
            </a:r>
            <a:r>
              <a:rPr lang="nl-NL" dirty="0" err="1"/>
              <a:t>for</a:t>
            </a:r>
            <a:r>
              <a:rPr lang="nl-NL" dirty="0"/>
              <a:t> </a:t>
            </a:r>
            <a:r>
              <a:rPr lang="nl-NL" dirty="0" err="1"/>
              <a:t>chemical</a:t>
            </a:r>
            <a:r>
              <a:rPr lang="nl-NL" dirty="0"/>
              <a:t> </a:t>
            </a:r>
            <a:r>
              <a:rPr lang="nl-NL" dirty="0" err="1"/>
              <a:t>safety</a:t>
            </a:r>
            <a:endParaRPr lang="nl-NL" dirty="0"/>
          </a:p>
        </p:txBody>
      </p:sp>
      <p:sp>
        <p:nvSpPr>
          <p:cNvPr id="4" name="Date Placeholder 3">
            <a:extLst>
              <a:ext uri="{FF2B5EF4-FFF2-40B4-BE49-F238E27FC236}">
                <a16:creationId xmlns:a16="http://schemas.microsoft.com/office/drawing/2014/main" id="{DB7810A3-2CB8-73EE-1EFF-AA4D645DD70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C1AB45E-DBB0-4C08-2E87-169530F7AE7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C60EA3F-A2B5-8777-ED02-016E80CE6E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362" name="Picture 2" descr="Fig. 4">
            <a:extLst>
              <a:ext uri="{FF2B5EF4-FFF2-40B4-BE49-F238E27FC236}">
                <a16:creationId xmlns:a16="http://schemas.microsoft.com/office/drawing/2014/main" id="{B4342622-7E76-6358-FB44-484F94E4B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17124"/>
            <a:ext cx="6398161" cy="48687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A9A15D-BF95-61AB-0D0D-49AC22916CEB}"/>
              </a:ext>
            </a:extLst>
          </p:cNvPr>
          <p:cNvSpPr txBox="1"/>
          <p:nvPr/>
        </p:nvSpPr>
        <p:spPr>
          <a:xfrm>
            <a:off x="7908757" y="1317124"/>
            <a:ext cx="3272589"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Ye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Lin, Xin Yang,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Mingxuan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Zhang,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Jinyan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Cheng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Hai Lin,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Qi</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Zhao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CLSSATP: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Contrastive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self-supervised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learning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model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aquatic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toxicity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prediction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Aquatic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Toxicology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Volume 279, 2025, 107244,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/10.1016/j.aquatox.2025.107244.</a:t>
            </a:r>
          </a:p>
        </p:txBody>
      </p:sp>
    </p:spTree>
    <p:extLst>
      <p:ext uri="{BB962C8B-B14F-4D97-AF65-F5344CB8AC3E}">
        <p14:creationId xmlns:p14="http://schemas.microsoft.com/office/powerpoint/2010/main" val="3480238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915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17D184A-A4E9-02A0-5B08-F3075B6D77A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Molecular embeddings; beyond Morgan fingerprints</a:t>
            </a:r>
          </a:p>
        </p:txBody>
      </p:sp>
      <p:pic>
        <p:nvPicPr>
          <p:cNvPr id="49154" name="Picture 2" descr="A diagram of a cell division&#10;&#10;Description automatically generated with medium confidence">
            <a:extLst>
              <a:ext uri="{FF2B5EF4-FFF2-40B4-BE49-F238E27FC236}">
                <a16:creationId xmlns:a16="http://schemas.microsoft.com/office/drawing/2014/main" id="{A25B337F-FE92-F179-4796-D32BD701790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00145" y="316832"/>
            <a:ext cx="6210300" cy="603951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5DAF164-A510-7ABB-B3C1-CCBC98135A1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t>AInTox</a:t>
            </a:r>
          </a:p>
        </p:txBody>
      </p:sp>
      <p:sp>
        <p:nvSpPr>
          <p:cNvPr id="4" name="Date Placeholder 3">
            <a:extLst>
              <a:ext uri="{FF2B5EF4-FFF2-40B4-BE49-F238E27FC236}">
                <a16:creationId xmlns:a16="http://schemas.microsoft.com/office/drawing/2014/main" id="{6673E05D-CBCB-EC87-C5E0-E14A58648998}"/>
              </a:ext>
            </a:extLst>
          </p:cNvPr>
          <p:cNvSpPr>
            <a:spLocks noGrp="1"/>
          </p:cNvSpPr>
          <p:nvPr>
            <p:ph type="dt" sz="half" idx="10"/>
          </p:nvPr>
        </p:nvSpPr>
        <p:spPr>
          <a:xfrm>
            <a:off x="8842248" y="6356350"/>
            <a:ext cx="1997202"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t>26/27 Feb. 2025</a:t>
            </a:r>
          </a:p>
        </p:txBody>
      </p:sp>
      <p:sp>
        <p:nvSpPr>
          <p:cNvPr id="6" name="Slide Number Placeholder 5">
            <a:extLst>
              <a:ext uri="{FF2B5EF4-FFF2-40B4-BE49-F238E27FC236}">
                <a16:creationId xmlns:a16="http://schemas.microsoft.com/office/drawing/2014/main" id="{659836C8-03E3-3E5A-0FCC-3B02658E919E}"/>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45</a:t>
            </a:fld>
            <a:endPar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6979B8F-4C8F-319F-6857-0CFA7F401ECB}"/>
              </a:ext>
            </a:extLst>
          </p:cNvPr>
          <p:cNvSpPr txBox="1"/>
          <p:nvPr/>
        </p:nvSpPr>
        <p:spPr>
          <a:xfrm>
            <a:off x="289322" y="5042654"/>
            <a:ext cx="4868465"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Xiang, H., Zeng, L., Hou, L., Li, K., Fu, Z., Qiu, Y.,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Nussinov</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Hu, J., Rosen-Zvi, M., Zeng, X., &amp; Cheng, F. (2024). A molecular video-derived foundation model for scientific drug discovery.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Nature communications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15</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 9696. https://</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/10.1038/s41467-024-53742-z</a:t>
            </a:r>
          </a:p>
        </p:txBody>
      </p:sp>
    </p:spTree>
    <p:extLst>
      <p:ext uri="{BB962C8B-B14F-4D97-AF65-F5344CB8AC3E}">
        <p14:creationId xmlns:p14="http://schemas.microsoft.com/office/powerpoint/2010/main" val="3411306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a:extLst>
            <a:ext uri="{FF2B5EF4-FFF2-40B4-BE49-F238E27FC236}">
              <a16:creationId xmlns:a16="http://schemas.microsoft.com/office/drawing/2014/main" id="{4CD64F82-14F2-8227-E3F1-2FA0AAD10D86}"/>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E75D70EE-7A4B-9030-29D3-7910D875D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7B52FDE-AE06-4258-A07F-106903AAD956}"/>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5417EF81-93A4-BA0B-FD3B-8491CE5077BD}"/>
              </a:ext>
            </a:extLst>
          </p:cNvPr>
          <p:cNvSpPr>
            <a:spLocks noGrp="1"/>
          </p:cNvSpPr>
          <p:nvPr>
            <p:ph type="ctrTitle"/>
          </p:nvPr>
        </p:nvSpPr>
        <p:spPr>
          <a:xfrm>
            <a:off x="1524000" y="1484243"/>
            <a:ext cx="9144000" cy="1186915"/>
          </a:xfrm>
        </p:spPr>
        <p:txBody>
          <a:bodyPr>
            <a:normAutofit fontScale="90000"/>
          </a:bodyPr>
          <a:lstStyle/>
          <a:p>
            <a:r>
              <a:rPr lang="en-US" dirty="0">
                <a:solidFill>
                  <a:srgbClr val="FFFFFF"/>
                </a:solidFill>
              </a:rPr>
              <a:t>Supporting AOP construction and evidence synthesis</a:t>
            </a:r>
          </a:p>
        </p:txBody>
      </p:sp>
      <p:sp>
        <p:nvSpPr>
          <p:cNvPr id="2" name="Date Placeholder 1">
            <a:extLst>
              <a:ext uri="{FF2B5EF4-FFF2-40B4-BE49-F238E27FC236}">
                <a16:creationId xmlns:a16="http://schemas.microsoft.com/office/drawing/2014/main" id="{7A2E61E7-DFA2-AC6A-36A4-38D221E71B9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D5ADD525-B789-5559-33AB-8CAB2FCFAFB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4877E9A-FDFC-9B52-FA74-05B75E02F42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1752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p:nvPr>
        </p:nvSpPr>
        <p:spPr>
          <a:xfrm>
            <a:off x="197693" y="35002"/>
            <a:ext cx="3936355" cy="1645920"/>
          </a:xfrm>
        </p:spPr>
        <p:txBody>
          <a:bodyPr vert="horz" lIns="91440" tIns="45720" rIns="91440" bIns="45720" rtlCol="0" anchor="ctr">
            <a:normAutofit fontScale="90000"/>
          </a:bodyPr>
          <a:lstStyle/>
          <a:p>
            <a:r>
              <a:rPr lang="en-US" sz="3600" b="1" kern="1200" dirty="0">
                <a:solidFill>
                  <a:schemeClr val="tx1"/>
                </a:solidFill>
                <a:latin typeface="+mj-lt"/>
                <a:ea typeface="+mj-ea"/>
                <a:cs typeface="+mj-cs"/>
              </a:rPr>
              <a:t>Artificial Intelligence; second conceptual pillar in ONTOX</a:t>
            </a:r>
          </a:p>
        </p:txBody>
      </p:sp>
      <p:sp>
        <p:nvSpPr>
          <p:cNvPr id="12" name="TextBox 11">
            <a:extLst>
              <a:ext uri="{FF2B5EF4-FFF2-40B4-BE49-F238E27FC236}">
                <a16:creationId xmlns:a16="http://schemas.microsoft.com/office/drawing/2014/main" id="{6536A963-39D3-889A-34E8-7C39AD49B5D7}"/>
              </a:ext>
            </a:extLst>
          </p:cNvPr>
          <p:cNvSpPr txBox="1"/>
          <p:nvPr/>
        </p:nvSpPr>
        <p:spPr>
          <a:xfrm>
            <a:off x="5169239" y="139759"/>
            <a:ext cx="6882722" cy="2189127"/>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Artificial 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in its broadest sense, is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3" tooltip="Intelligence"/>
              </a:rPr>
              <a:t>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exhibited by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4" tooltip="Machine"/>
              </a:rPr>
              <a:t>machines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particularly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5" tooltip="Computer"/>
              </a:rPr>
              <a:t>computer systems</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Wikipedia: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https://en.wikipedia.org/wiki/Artificial_intelligence</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WP5 ONTOX Task “</a:t>
            </a:r>
            <a:r>
              <a:rPr kumimoji="0" lang="en-US" sz="1800" b="1" i="0" u="sng" strike="noStrike" kern="1200" cap="none" spc="0" normalizeH="0" baseline="0" noProof="0" dirty="0">
                <a:ln>
                  <a:noFill/>
                </a:ln>
                <a:solidFill>
                  <a:srgbClr val="000000"/>
                </a:solidFill>
                <a:effectLst/>
                <a:uLnTx/>
                <a:uFillTx/>
                <a:latin typeface="Arial Narrow" panose="020B0604020202020204" pitchFamily="34" charset="0"/>
                <a:ea typeface="Times New Roman" panose="02020603050405020304" pitchFamily="18" charset="0"/>
                <a:cs typeface="Calibri" panose="020F0502020204030204" pitchFamily="34" charset="0"/>
              </a:rPr>
              <a:t>Create  tools for mining data from unstructured data sources as input for the ONTOX ontology and the AI system”</a:t>
            </a:r>
            <a:r>
              <a:rPr kumimoji="0" lang="en-US" sz="1800" b="0" i="0" u="none" strike="noStrike" kern="1200" cap="none" spc="0" normalizeH="0" baseline="0" noProof="0" dirty="0">
                <a:ln>
                  <a:noFill/>
                </a:ln>
                <a:solidFill>
                  <a:srgbClr val="000000"/>
                </a:solidFill>
                <a:effectLst/>
                <a:uLnTx/>
                <a:uFillTx/>
                <a:latin typeface="Arial Narrow" panose="020B0604020202020204" pitchFamily="34" charset="0"/>
                <a:ea typeface="Times New Roman" panose="02020603050405020304" pitchFamily="18" charset="0"/>
                <a:cs typeface="Calibri" panose="020F0502020204030204" pitchFamily="34" charset="0"/>
              </a:rPr>
              <a:t> </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E443D4BA-4D5C-E948-F4A1-70C36775A72A}"/>
              </a:ext>
            </a:extLst>
          </p:cNvPr>
          <p:cNvGrpSpPr/>
          <p:nvPr/>
        </p:nvGrpSpPr>
        <p:grpSpPr>
          <a:xfrm>
            <a:off x="2776775" y="2377544"/>
            <a:ext cx="10051578" cy="4383899"/>
            <a:chOff x="1601117" y="2319529"/>
            <a:chExt cx="10051578" cy="4383899"/>
          </a:xfrm>
        </p:grpSpPr>
        <p:pic>
          <p:nvPicPr>
            <p:cNvPr id="1026" name="Picture 2" descr="The AI technology landscape explained - Baker Tilly">
              <a:extLst>
                <a:ext uri="{FF2B5EF4-FFF2-40B4-BE49-F238E27FC236}">
                  <a16:creationId xmlns:a16="http://schemas.microsoft.com/office/drawing/2014/main" id="{B26C2593-33D9-DEA6-C208-605F720EDFF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1601117" y="2319529"/>
              <a:ext cx="9014084" cy="412394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B0852DF-C3E8-A010-4B8A-05C3873F4342}"/>
                </a:ext>
              </a:extLst>
            </p:cNvPr>
            <p:cNvSpPr txBox="1"/>
            <p:nvPr/>
          </p:nvSpPr>
          <p:spPr>
            <a:xfrm>
              <a:off x="1627179" y="6395651"/>
              <a:ext cx="1002551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https</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www.bakertilly.com</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insights</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the</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-ai-</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technology</a:t>
              </a:r>
              <a:r>
                <a:rPr kumimoji="0" lang="nl-NL" sz="1400" b="0" i="0" u="none" strike="noStrike" kern="1200" cap="none" spc="0" normalizeH="0" baseline="0" noProof="0">
                  <a:ln>
                    <a:noFill/>
                  </a:ln>
                  <a:solidFill>
                    <a:prstClr val="black"/>
                  </a:solidFill>
                  <a:effectLst/>
                  <a:uLnTx/>
                  <a:uFillTx/>
                  <a:latin typeface="Calibri" panose="020F0502020204030204"/>
                  <a:ea typeface="+mn-ea"/>
                  <a:cs typeface="+mn-cs"/>
                </a:rPr>
                <a:t>-landscape-</a:t>
              </a:r>
              <a:r>
                <a:rPr kumimoji="0" lang="nl-NL" sz="1400" b="0" i="0" u="none" strike="noStrike" kern="1200" cap="none" spc="0" normalizeH="0" baseline="0" noProof="0" err="1">
                  <a:ln>
                    <a:noFill/>
                  </a:ln>
                  <a:solidFill>
                    <a:prstClr val="black"/>
                  </a:solidFill>
                  <a:effectLst/>
                  <a:uLnTx/>
                  <a:uFillTx/>
                  <a:latin typeface="Calibri" panose="020F0502020204030204"/>
                  <a:ea typeface="+mn-ea"/>
                  <a:cs typeface="+mn-cs"/>
                </a:rPr>
                <a:t>explained</a:t>
              </a:r>
              <a:endParaRPr kumimoji="0" lang="nl-NL"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TextBox 3">
            <a:extLst>
              <a:ext uri="{FF2B5EF4-FFF2-40B4-BE49-F238E27FC236}">
                <a16:creationId xmlns:a16="http://schemas.microsoft.com/office/drawing/2014/main" id="{F232078E-EE73-ED85-E0A6-DB689ACFC9E5}"/>
              </a:ext>
            </a:extLst>
          </p:cNvPr>
          <p:cNvSpPr txBox="1"/>
          <p:nvPr/>
        </p:nvSpPr>
        <p:spPr>
          <a:xfrm>
            <a:off x="282753" y="2558893"/>
            <a:ext cx="247027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IPA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Intelligent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RPA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Robotic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DPA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Digital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BPA</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Business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Calibri" panose="020F0502020204030204"/>
                <a:ea typeface="+mn-ea"/>
                <a:cs typeface="+mn-cs"/>
              </a:rPr>
              <a:t>AI</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Artificial Intelligence</a:t>
            </a:r>
          </a:p>
        </p:txBody>
      </p:sp>
      <p:sp>
        <p:nvSpPr>
          <p:cNvPr id="6" name="Bent Arrow 5">
            <a:extLst>
              <a:ext uri="{FF2B5EF4-FFF2-40B4-BE49-F238E27FC236}">
                <a16:creationId xmlns:a16="http://schemas.microsoft.com/office/drawing/2014/main" id="{A582D341-6725-B15F-7D97-872AA1804E4A}"/>
              </a:ext>
            </a:extLst>
          </p:cNvPr>
          <p:cNvSpPr/>
          <p:nvPr/>
        </p:nvSpPr>
        <p:spPr>
          <a:xfrm rot="16200000" flipH="1">
            <a:off x="4099492" y="1388095"/>
            <a:ext cx="575734" cy="1538923"/>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4B723A69-631D-9726-80EE-EF51CCEDE4C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667285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5286D1-18C4-FE50-EB4B-AF72CCB51E74}"/>
              </a:ext>
            </a:extLst>
          </p:cNvPr>
          <p:cNvPicPr>
            <a:picLocks noChangeAspect="1"/>
          </p:cNvPicPr>
          <p:nvPr/>
        </p:nvPicPr>
        <p:blipFill>
          <a:blip r:embed="rId2"/>
          <a:stretch>
            <a:fillRect/>
          </a:stretch>
        </p:blipFill>
        <p:spPr>
          <a:xfrm>
            <a:off x="2469594" y="253042"/>
            <a:ext cx="9649342" cy="5356778"/>
          </a:xfrm>
          <a:prstGeom prst="rect">
            <a:avLst/>
          </a:prstGeom>
        </p:spPr>
      </p:pic>
      <p:sp>
        <p:nvSpPr>
          <p:cNvPr id="2" name="Title 1">
            <a:extLst>
              <a:ext uri="{FF2B5EF4-FFF2-40B4-BE49-F238E27FC236}">
                <a16:creationId xmlns:a16="http://schemas.microsoft.com/office/drawing/2014/main" id="{E68A8CC0-412A-C9A4-F906-FC7CA977F658}"/>
              </a:ext>
            </a:extLst>
          </p:cNvPr>
          <p:cNvSpPr>
            <a:spLocks noGrp="1"/>
          </p:cNvSpPr>
          <p:nvPr>
            <p:ph type="title"/>
          </p:nvPr>
        </p:nvSpPr>
        <p:spPr>
          <a:xfrm>
            <a:off x="134099" y="-949485"/>
            <a:ext cx="7147498" cy="1616203"/>
          </a:xfrm>
        </p:spPr>
        <p:txBody>
          <a:bodyPr vert="horz" lIns="91440" tIns="45720" rIns="91440" bIns="45720" rtlCol="0" anchor="b">
            <a:normAutofit/>
          </a:bodyPr>
          <a:lstStyle/>
          <a:p>
            <a:r>
              <a:rPr lang="en-US" sz="3200" b="1" kern="1200" dirty="0">
                <a:solidFill>
                  <a:schemeClr val="tx1"/>
                </a:solidFill>
                <a:latin typeface="+mj-lt"/>
                <a:ea typeface="+mj-ea"/>
                <a:cs typeface="+mj-cs"/>
              </a:rPr>
              <a:t>The ONTOX project; data collection</a:t>
            </a:r>
          </a:p>
        </p:txBody>
      </p:sp>
      <p:sp>
        <p:nvSpPr>
          <p:cNvPr id="4" name="TextBox 3">
            <a:extLst>
              <a:ext uri="{FF2B5EF4-FFF2-40B4-BE49-F238E27FC236}">
                <a16:creationId xmlns:a16="http://schemas.microsoft.com/office/drawing/2014/main" id="{73AFE465-BFCC-F0D9-9482-325D9BC472C3}"/>
              </a:ext>
            </a:extLst>
          </p:cNvPr>
          <p:cNvSpPr txBox="1"/>
          <p:nvPr/>
        </p:nvSpPr>
        <p:spPr>
          <a:xfrm>
            <a:off x="153410" y="1248180"/>
            <a:ext cx="3455821" cy="3447832"/>
          </a:xfrm>
          <a:prstGeom prst="rect">
            <a:avLst/>
          </a:prstGeom>
        </p:spPr>
        <p:txBody>
          <a:bodyPr vert="horz" lIns="91440" tIns="45720" rIns="91440" bIns="45720" rtlCol="0" anchor="t">
            <a:normAutofit lnSpcReduction="1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One conceptual pillar in the ONTOX project is the ontology, consisting of 4 critical domains for hazard prediction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For data integration, three tools are used: the physiological maps, (q)AOP networks and ontologies </a:t>
            </a: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 relies heavily on extraction from scientific literature</a:t>
            </a:r>
          </a:p>
        </p:txBody>
      </p:sp>
      <p:sp>
        <p:nvSpPr>
          <p:cNvPr id="7" name="TextBox 6">
            <a:extLst>
              <a:ext uri="{FF2B5EF4-FFF2-40B4-BE49-F238E27FC236}">
                <a16:creationId xmlns:a16="http://schemas.microsoft.com/office/drawing/2014/main" id="{885381E0-D63D-C702-DE35-1316BCE8B3EB}"/>
              </a:ext>
            </a:extLst>
          </p:cNvPr>
          <p:cNvSpPr txBox="1"/>
          <p:nvPr/>
        </p:nvSpPr>
        <p:spPr>
          <a:xfrm>
            <a:off x="41272" y="6087887"/>
            <a:ext cx="115691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M.,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Benfenati</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E.,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Busquet</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F., Castell, J.,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Clevert</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D. A., de Kok, T. M., Dirven, H., Fritsche, E., Geris, L.,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Gozalbes</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Hartung, T.,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Jennen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D.,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Jover</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Kandarova</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H., Kramer, N.,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Krul</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C.,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Masereeuw</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Roggen, E., Schaller, S., …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Piersma</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 H. (2021). Safer chemicals using less animals: kick-off of the European ONTOX project.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Toxicology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458</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152846. https://</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/10.1016/j.tox.2021.152846</a:t>
            </a:r>
          </a:p>
        </p:txBody>
      </p:sp>
    </p:spTree>
    <p:extLst>
      <p:ext uri="{BB962C8B-B14F-4D97-AF65-F5344CB8AC3E}">
        <p14:creationId xmlns:p14="http://schemas.microsoft.com/office/powerpoint/2010/main" val="4334814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26BF52-9A4A-A84E-A461-1CDFBA10713C}"/>
              </a:ext>
            </a:extLst>
          </p:cNvPr>
          <p:cNvSpPr>
            <a:spLocks noGrp="1"/>
          </p:cNvSpPr>
          <p:nvPr>
            <p:ph type="title"/>
          </p:nvPr>
        </p:nvSpPr>
        <p:spPr>
          <a:xfrm>
            <a:off x="106364" y="374684"/>
            <a:ext cx="12238036" cy="526177"/>
          </a:xfrm>
        </p:spPr>
        <p:txBody>
          <a:bodyPr>
            <a:noAutofit/>
          </a:bodyPr>
          <a:lstStyle/>
          <a:p>
            <a:r>
              <a:rPr lang="nl-NL" sz="3200" b="1" dirty="0"/>
              <a:t>Intelligent </a:t>
            </a:r>
            <a:r>
              <a:rPr lang="nl-NL" sz="3200" b="1" dirty="0" err="1"/>
              <a:t>process</a:t>
            </a:r>
            <a:r>
              <a:rPr lang="nl-NL" sz="3200" b="1" dirty="0"/>
              <a:t> </a:t>
            </a:r>
            <a:r>
              <a:rPr lang="nl-NL" sz="3200" b="1" dirty="0" err="1"/>
              <a:t>automation</a:t>
            </a:r>
            <a:r>
              <a:rPr lang="nl-NL" sz="3200" b="1" dirty="0"/>
              <a:t> (IPA) </a:t>
            </a:r>
            <a:r>
              <a:rPr lang="nl-NL" sz="3200" b="1" dirty="0" err="1"/>
              <a:t>for</a:t>
            </a:r>
            <a:r>
              <a:rPr lang="nl-NL" sz="3200" b="1" dirty="0"/>
              <a:t> data </a:t>
            </a:r>
            <a:r>
              <a:rPr lang="nl-NL" sz="3200" b="1" dirty="0" err="1"/>
              <a:t>extraction</a:t>
            </a:r>
            <a:r>
              <a:rPr lang="nl-NL" sz="3200" b="1" dirty="0"/>
              <a:t> </a:t>
            </a:r>
            <a:br>
              <a:rPr lang="nl-NL" sz="3200" b="1" dirty="0"/>
            </a:br>
            <a:r>
              <a:rPr lang="nl-NL" sz="3200" b="1" dirty="0" err="1"/>
              <a:t>from</a:t>
            </a:r>
            <a:r>
              <a:rPr lang="nl-NL" sz="3200" b="1" dirty="0"/>
              <a:t> </a:t>
            </a:r>
            <a:r>
              <a:rPr lang="nl-NL" sz="3200" b="1" dirty="0" err="1"/>
              <a:t>literature</a:t>
            </a:r>
            <a:endParaRPr lang="en-NL" sz="3200" b="1" dirty="0"/>
          </a:p>
        </p:txBody>
      </p:sp>
      <p:pic>
        <p:nvPicPr>
          <p:cNvPr id="15" name="Picture 14">
            <a:extLst>
              <a:ext uri="{FF2B5EF4-FFF2-40B4-BE49-F238E27FC236}">
                <a16:creationId xmlns:a16="http://schemas.microsoft.com/office/drawing/2014/main" id="{2CA8EAF7-D32A-66B6-41C6-4C79829B3C30}"/>
              </a:ext>
            </a:extLst>
          </p:cNvPr>
          <p:cNvPicPr>
            <a:picLocks noChangeAspect="1"/>
          </p:cNvPicPr>
          <p:nvPr/>
        </p:nvPicPr>
        <p:blipFill>
          <a:blip r:embed="rId3"/>
          <a:stretch>
            <a:fillRect/>
          </a:stretch>
        </p:blipFill>
        <p:spPr>
          <a:xfrm>
            <a:off x="273612" y="1288046"/>
            <a:ext cx="11630643" cy="4669093"/>
          </a:xfrm>
          <a:prstGeom prst="rect">
            <a:avLst/>
          </a:prstGeom>
        </p:spPr>
      </p:pic>
      <p:sp>
        <p:nvSpPr>
          <p:cNvPr id="13" name="TextBox 12">
            <a:extLst>
              <a:ext uri="{FF2B5EF4-FFF2-40B4-BE49-F238E27FC236}">
                <a16:creationId xmlns:a16="http://schemas.microsoft.com/office/drawing/2014/main" id="{97E3D07F-1259-DE49-B39C-71A7D11543A8}"/>
              </a:ext>
            </a:extLst>
          </p:cNvPr>
          <p:cNvSpPr txBox="1"/>
          <p:nvPr/>
        </p:nvSpPr>
        <p:spPr>
          <a:xfrm>
            <a:off x="239870" y="1406951"/>
            <a:ext cx="7315200" cy="83099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Extracted chemical/effect/event relationships are entered into graph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Existing data (physiological maps / AOP can be used to scientifically validate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rPr>
              <a:t>Refine, fine-tune or retrain the models can improve performance</a:t>
            </a:r>
          </a:p>
        </p:txBody>
      </p:sp>
      <p:sp>
        <p:nvSpPr>
          <p:cNvPr id="6" name="TextBox 5">
            <a:extLst>
              <a:ext uri="{FF2B5EF4-FFF2-40B4-BE49-F238E27FC236}">
                <a16:creationId xmlns:a16="http://schemas.microsoft.com/office/drawing/2014/main" id="{361ECF1D-1774-0829-BC12-410F2733A190}"/>
              </a:ext>
            </a:extLst>
          </p:cNvPr>
          <p:cNvSpPr txBox="1"/>
          <p:nvPr/>
        </p:nvSpPr>
        <p:spPr>
          <a:xfrm>
            <a:off x="106364" y="6058739"/>
            <a:ext cx="1212384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P. F., de Haan, A.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Staumont</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B.,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Piersma</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 H., Geris, L., Pieters, R. H.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Krul</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C. A. M., &amp; Teunis, M. A. T. (2022). Natural language processing in toxicology: Delineating adverse outcome pathways and guiding the application of new approach methodologies.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Biomaterials and biosystems</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7</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100061.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/10.1016/j.bbiosy.2022.100061</a:t>
            </a:r>
          </a:p>
        </p:txBody>
      </p:sp>
      <p:sp>
        <p:nvSpPr>
          <p:cNvPr id="2" name="TextBox 1">
            <a:extLst>
              <a:ext uri="{FF2B5EF4-FFF2-40B4-BE49-F238E27FC236}">
                <a16:creationId xmlns:a16="http://schemas.microsoft.com/office/drawing/2014/main" id="{C0EDBBA8-5056-52B7-38B4-F22251EDF6E3}"/>
              </a:ext>
            </a:extLst>
          </p:cNvPr>
          <p:cNvSpPr txBox="1"/>
          <p:nvPr/>
        </p:nvSpPr>
        <p:spPr>
          <a:xfrm>
            <a:off x="7424442" y="3325911"/>
            <a:ext cx="108395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read-accross</a:t>
            </a:r>
            <a:endParaRPr kumimoji="0" lang="nl-NL"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0822CF90-3290-FF5A-330A-E6BCB8B801A6}"/>
              </a:ext>
            </a:extLst>
          </p:cNvPr>
          <p:cNvSpPr txBox="1"/>
          <p:nvPr/>
        </p:nvSpPr>
        <p:spPr>
          <a:xfrm>
            <a:off x="8176411" y="4880271"/>
            <a:ext cx="66396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hazard</a:t>
            </a:r>
          </a:p>
        </p:txBody>
      </p:sp>
    </p:spTree>
    <p:extLst>
      <p:ext uri="{BB962C8B-B14F-4D97-AF65-F5344CB8AC3E}">
        <p14:creationId xmlns:p14="http://schemas.microsoft.com/office/powerpoint/2010/main" val="711492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11E0-550D-4758-58E3-93E93DEEBA29}"/>
              </a:ext>
            </a:extLst>
          </p:cNvPr>
          <p:cNvSpPr>
            <a:spLocks noGrp="1"/>
          </p:cNvSpPr>
          <p:nvPr>
            <p:ph type="title"/>
          </p:nvPr>
        </p:nvSpPr>
        <p:spPr>
          <a:xfrm>
            <a:off x="161544" y="-297657"/>
            <a:ext cx="10515600" cy="1325563"/>
          </a:xfrm>
        </p:spPr>
        <p:txBody>
          <a:bodyPr/>
          <a:lstStyle/>
          <a:p>
            <a:r>
              <a:rPr lang="nl-NL" dirty="0" err="1"/>
              <a:t>Analysing</a:t>
            </a:r>
            <a:r>
              <a:rPr lang="nl-NL" dirty="0"/>
              <a:t> </a:t>
            </a:r>
            <a:r>
              <a:rPr lang="nl-NL" dirty="0" err="1"/>
              <a:t>protein</a:t>
            </a:r>
            <a:r>
              <a:rPr lang="nl-NL" dirty="0"/>
              <a:t> </a:t>
            </a:r>
            <a:r>
              <a:rPr lang="nl-NL" dirty="0" err="1"/>
              <a:t>structures</a:t>
            </a:r>
            <a:endParaRPr lang="nl-NL" dirty="0"/>
          </a:p>
        </p:txBody>
      </p:sp>
      <p:pic>
        <p:nvPicPr>
          <p:cNvPr id="10242" name="Picture 2" descr="Home - X-Ray Crystallography - LibGuides at Rice University">
            <a:extLst>
              <a:ext uri="{FF2B5EF4-FFF2-40B4-BE49-F238E27FC236}">
                <a16:creationId xmlns:a16="http://schemas.microsoft.com/office/drawing/2014/main" id="{82FBF2D7-3D30-0F27-2365-FEE499FD4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16738"/>
            <a:ext cx="5840690" cy="39579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95D787-0987-F9D2-C004-830BFBCF59EB}"/>
              </a:ext>
            </a:extLst>
          </p:cNvPr>
          <p:cNvSpPr txBox="1"/>
          <p:nvPr/>
        </p:nvSpPr>
        <p:spPr>
          <a:xfrm>
            <a:off x="1645920" y="1027906"/>
            <a:ext cx="23235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ray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chrystalography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D5AD53F-CC19-DF52-1815-0F481EB9D132}"/>
              </a:ext>
            </a:extLst>
          </p:cNvPr>
          <p:cNvSpPr txBox="1"/>
          <p:nvPr/>
        </p:nvSpPr>
        <p:spPr>
          <a:xfrm>
            <a:off x="7268349" y="1028442"/>
            <a:ext cx="35793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Nuclear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Magnetic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Resonance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(NMR)</a:t>
            </a:r>
          </a:p>
        </p:txBody>
      </p:sp>
      <p:sp>
        <p:nvSpPr>
          <p:cNvPr id="3" name="Date Placeholder 2">
            <a:extLst>
              <a:ext uri="{FF2B5EF4-FFF2-40B4-BE49-F238E27FC236}">
                <a16:creationId xmlns:a16="http://schemas.microsoft.com/office/drawing/2014/main" id="{A2D963D1-B0BF-F241-C04D-C377079DC3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E3E999B3-B975-AC13-885A-6FE538F120D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264B9F72-04E1-857E-7AB1-D9F064CAF9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42B6AC7D-9EB0-2237-2253-3923CDDA3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11334"/>
            <a:ext cx="5924077" cy="2570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910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94FA-3CCD-8836-426F-0723BDE31488}"/>
              </a:ext>
            </a:extLst>
          </p:cNvPr>
          <p:cNvSpPr>
            <a:spLocks noGrp="1"/>
          </p:cNvSpPr>
          <p:nvPr>
            <p:ph type="title"/>
          </p:nvPr>
        </p:nvSpPr>
        <p:spPr>
          <a:xfrm>
            <a:off x="304030" y="-405246"/>
            <a:ext cx="10515600" cy="1505883"/>
          </a:xfrm>
        </p:spPr>
        <p:txBody>
          <a:bodyPr vert="horz" lIns="91440" tIns="45720" rIns="91440" bIns="45720" rtlCol="0" anchor="ctr">
            <a:normAutofit/>
          </a:bodyPr>
          <a:lstStyle/>
          <a:p>
            <a:r>
              <a:rPr lang="en-US" sz="3200" b="1" kern="1200" dirty="0">
                <a:solidFill>
                  <a:schemeClr val="tx1"/>
                </a:solidFill>
                <a:latin typeface="+mj-lt"/>
                <a:ea typeface="+mj-ea"/>
                <a:cs typeface="+mj-cs"/>
              </a:rPr>
              <a:t>AI for information extraction; solving FAIR in Tox?</a:t>
            </a:r>
          </a:p>
        </p:txBody>
      </p:sp>
      <p:pic>
        <p:nvPicPr>
          <p:cNvPr id="2050" name="Picture 2">
            <a:extLst>
              <a:ext uri="{FF2B5EF4-FFF2-40B4-BE49-F238E27FC236}">
                <a16:creationId xmlns:a16="http://schemas.microsoft.com/office/drawing/2014/main" id="{D5A97C61-AAD1-1D5A-7EEF-8B1B9E56F6D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99313" y="1075301"/>
            <a:ext cx="9394152" cy="5659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436760-22F4-56F7-AA79-EE4649B05352}"/>
              </a:ext>
            </a:extLst>
          </p:cNvPr>
          <p:cNvSpPr txBox="1"/>
          <p:nvPr/>
        </p:nvSpPr>
        <p:spPr>
          <a:xfrm>
            <a:off x="304030" y="54663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/10.1016/j.bbiosy.2022.100061</a:t>
            </a:r>
          </a:p>
        </p:txBody>
      </p:sp>
      <p:sp>
        <p:nvSpPr>
          <p:cNvPr id="3" name="Date Placeholder 2">
            <a:extLst>
              <a:ext uri="{FF2B5EF4-FFF2-40B4-BE49-F238E27FC236}">
                <a16:creationId xmlns:a16="http://schemas.microsoft.com/office/drawing/2014/main" id="{44D5EB9E-6005-D255-8981-D7AF51E6B2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14D3D055-D50D-085A-1F9C-61404791FB6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0BDA307-4B8D-EA7F-B3EE-1D3F50A9EFD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74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B0128-D780-A491-117D-DF829039688F}"/>
              </a:ext>
            </a:extLst>
          </p:cNvPr>
          <p:cNvSpPr>
            <a:spLocks noGrp="1"/>
          </p:cNvSpPr>
          <p:nvPr>
            <p:ph type="title"/>
          </p:nvPr>
        </p:nvSpPr>
        <p:spPr>
          <a:xfrm>
            <a:off x="298577" y="349112"/>
            <a:ext cx="10044023" cy="877729"/>
          </a:xfrm>
        </p:spPr>
        <p:txBody>
          <a:bodyPr vert="horz" lIns="91440" tIns="45720" rIns="91440" bIns="45720" rtlCol="0" anchor="ctr">
            <a:normAutofit/>
          </a:bodyPr>
          <a:lstStyle/>
          <a:p>
            <a:r>
              <a:rPr lang="en-US" sz="3200" b="1" kern="1200" dirty="0">
                <a:solidFill>
                  <a:srgbClr val="FFFFFF"/>
                </a:solidFill>
                <a:latin typeface="+mj-lt"/>
                <a:ea typeface="+mj-ea"/>
                <a:cs typeface="+mj-cs"/>
              </a:rPr>
              <a:t>Case studies in this talk</a:t>
            </a:r>
          </a:p>
        </p:txBody>
      </p:sp>
      <p:sp>
        <p:nvSpPr>
          <p:cNvPr id="4" name="Slide Number Placeholder 3">
            <a:extLst>
              <a:ext uri="{FF2B5EF4-FFF2-40B4-BE49-F238E27FC236}">
                <a16:creationId xmlns:a16="http://schemas.microsoft.com/office/drawing/2014/main" id="{983D6315-FF68-61F9-53A6-CBA442F6F772}"/>
              </a:ext>
            </a:extLst>
          </p:cNvPr>
          <p:cNvSpPr>
            <a:spLocks noGrp="1"/>
          </p:cNvSpPr>
          <p:nvPr>
            <p:ph type="sldNum" sz="quarter" idx="10"/>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D3CF4B8-FD15-4FC4-80D3-C9F53E2BB922}"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51</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graphicFrame>
        <p:nvGraphicFramePr>
          <p:cNvPr id="26" name="Text Placeholder 2">
            <a:extLst>
              <a:ext uri="{FF2B5EF4-FFF2-40B4-BE49-F238E27FC236}">
                <a16:creationId xmlns:a16="http://schemas.microsoft.com/office/drawing/2014/main" id="{FFEC6313-2F82-7115-A5CF-B91AF45C2F0E}"/>
              </a:ext>
            </a:extLst>
          </p:cNvPr>
          <p:cNvGraphicFramePr/>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7691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016-1FA0-E6D7-F63E-3A03AF45F367}"/>
              </a:ext>
            </a:extLst>
          </p:cNvPr>
          <p:cNvSpPr>
            <a:spLocks noGrp="1"/>
          </p:cNvSpPr>
          <p:nvPr>
            <p:ph type="title"/>
          </p:nvPr>
        </p:nvSpPr>
        <p:spPr>
          <a:xfrm>
            <a:off x="154935" y="-224835"/>
            <a:ext cx="11793404" cy="1325563"/>
          </a:xfrm>
        </p:spPr>
        <p:txBody>
          <a:bodyPr>
            <a:normAutofit/>
          </a:bodyPr>
          <a:lstStyle/>
          <a:p>
            <a:r>
              <a:rPr lang="en-NL" sz="3200" b="1" dirty="0"/>
              <a:t>Case 1; Information extraction with </a:t>
            </a:r>
            <a:r>
              <a:rPr lang="en-NL" sz="3200" b="1" i="1" dirty="0"/>
              <a:t>en-tox </a:t>
            </a:r>
            <a:r>
              <a:rPr lang="en-NL" sz="3200" b="1" dirty="0"/>
              <a:t>spaCy model</a:t>
            </a:r>
          </a:p>
        </p:txBody>
      </p:sp>
      <p:pic>
        <p:nvPicPr>
          <p:cNvPr id="5" name="Content Placeholder 4" descr="A screenshot of a computer&#10;&#10;Description automatically generated">
            <a:extLst>
              <a:ext uri="{FF2B5EF4-FFF2-40B4-BE49-F238E27FC236}">
                <a16:creationId xmlns:a16="http://schemas.microsoft.com/office/drawing/2014/main" id="{7A0D41CD-1D31-8364-F276-075EA1A2656E}"/>
              </a:ext>
            </a:extLst>
          </p:cNvPr>
          <p:cNvPicPr>
            <a:picLocks noGrp="1" noChangeAspect="1"/>
          </p:cNvPicPr>
          <p:nvPr>
            <p:ph idx="1"/>
          </p:nvPr>
        </p:nvPicPr>
        <p:blipFill>
          <a:blip r:embed="rId3"/>
          <a:srcRect l="170" b="4657"/>
          <a:stretch/>
        </p:blipFill>
        <p:spPr>
          <a:xfrm>
            <a:off x="183248" y="863600"/>
            <a:ext cx="11793404" cy="4961722"/>
          </a:xfrm>
        </p:spPr>
      </p:pic>
      <p:sp>
        <p:nvSpPr>
          <p:cNvPr id="6" name="TextBox 5">
            <a:extLst>
              <a:ext uri="{FF2B5EF4-FFF2-40B4-BE49-F238E27FC236}">
                <a16:creationId xmlns:a16="http://schemas.microsoft.com/office/drawing/2014/main" id="{0E1CF800-DA38-9113-33D3-E25EED5FB35B}"/>
              </a:ext>
            </a:extLst>
          </p:cNvPr>
          <p:cNvSpPr txBox="1"/>
          <p:nvPr/>
        </p:nvSpPr>
        <p:spPr>
          <a:xfrm>
            <a:off x="93508" y="6005493"/>
            <a:ext cx="913939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de Haan, A. M., Pieters, R., Freedman, J.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Vanhaecke</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M., &amp; Teunis, M. (2024). The application of natural language processing for the extraction of mechanistic information in toxicology.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Frontiers in toxicology</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6</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1393662.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/10.3389/ftox.2024.1393662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 name="Picture 2" descr="spaCy - Wikipedia">
            <a:extLst>
              <a:ext uri="{FF2B5EF4-FFF2-40B4-BE49-F238E27FC236}">
                <a16:creationId xmlns:a16="http://schemas.microsoft.com/office/drawing/2014/main" id="{6D5F3D5D-8E14-DB27-9600-CBF809A0F7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858" y="4020477"/>
            <a:ext cx="1554093" cy="5553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6FCB43-C0C9-A2A9-8099-772A484BC3F9}"/>
              </a:ext>
            </a:extLst>
          </p:cNvPr>
          <p:cNvSpPr txBox="1"/>
          <p:nvPr/>
        </p:nvSpPr>
        <p:spPr>
          <a:xfrm>
            <a:off x="215348" y="4530413"/>
            <a:ext cx="212007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hlinkClick r:id="rId5"/>
              </a:rPr>
              <a:t>https://github.com/ontox-project/en-tox</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196" name="Picture 4" descr="Aspis – Project cluster for Implementation of novel Strategies">
            <a:extLst>
              <a:ext uri="{FF2B5EF4-FFF2-40B4-BE49-F238E27FC236}">
                <a16:creationId xmlns:a16="http://schemas.microsoft.com/office/drawing/2014/main" id="{429228B9-E452-B405-0F6A-6641146A2A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71" y="2377015"/>
            <a:ext cx="1121202" cy="55532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a:extLst>
              <a:ext uri="{FF2B5EF4-FFF2-40B4-BE49-F238E27FC236}">
                <a16:creationId xmlns:a16="http://schemas.microsoft.com/office/drawing/2014/main" id="{6185CA97-C796-6576-57E8-4864AF47BC2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080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group of words and a square&#10;&#10;Description automatically generated with medium confidence">
            <a:extLst>
              <a:ext uri="{FF2B5EF4-FFF2-40B4-BE49-F238E27FC236}">
                <a16:creationId xmlns:a16="http://schemas.microsoft.com/office/drawing/2014/main" id="{7B81F91F-2398-1208-BA1C-926966A9DC0F}"/>
              </a:ext>
            </a:extLst>
          </p:cNvPr>
          <p:cNvPicPr>
            <a:picLocks noChangeAspect="1"/>
          </p:cNvPicPr>
          <p:nvPr/>
        </p:nvPicPr>
        <p:blipFill>
          <a:blip r:embed="rId3"/>
          <a:stretch>
            <a:fillRect/>
          </a:stretch>
        </p:blipFill>
        <p:spPr>
          <a:xfrm>
            <a:off x="4955729" y="649066"/>
            <a:ext cx="7189517" cy="1332888"/>
          </a:xfrm>
          <a:prstGeom prst="rect">
            <a:avLst/>
          </a:prstGeom>
        </p:spPr>
      </p:pic>
      <p:pic>
        <p:nvPicPr>
          <p:cNvPr id="5" name="Content Placeholder 4" descr="Diagram of a process&#10;&#10;Description automatically generated with medium confidence">
            <a:extLst>
              <a:ext uri="{FF2B5EF4-FFF2-40B4-BE49-F238E27FC236}">
                <a16:creationId xmlns:a16="http://schemas.microsoft.com/office/drawing/2014/main" id="{A43674D9-372E-844F-54AA-A6DEB89AE37A}"/>
              </a:ext>
            </a:extLst>
          </p:cNvPr>
          <p:cNvPicPr>
            <a:picLocks noGrp="1" noChangeAspect="1"/>
          </p:cNvPicPr>
          <p:nvPr>
            <p:ph idx="1"/>
          </p:nvPr>
        </p:nvPicPr>
        <p:blipFill>
          <a:blip r:embed="rId4"/>
          <a:stretch>
            <a:fillRect/>
          </a:stretch>
        </p:blipFill>
        <p:spPr>
          <a:xfrm>
            <a:off x="355599" y="1837922"/>
            <a:ext cx="8073777" cy="4313930"/>
          </a:xfrm>
        </p:spPr>
      </p:pic>
      <p:sp>
        <p:nvSpPr>
          <p:cNvPr id="2" name="Title 1">
            <a:extLst>
              <a:ext uri="{FF2B5EF4-FFF2-40B4-BE49-F238E27FC236}">
                <a16:creationId xmlns:a16="http://schemas.microsoft.com/office/drawing/2014/main" id="{9D268182-2520-87DC-206E-4038B828942C}"/>
              </a:ext>
            </a:extLst>
          </p:cNvPr>
          <p:cNvSpPr>
            <a:spLocks noGrp="1"/>
          </p:cNvSpPr>
          <p:nvPr>
            <p:ph type="title"/>
          </p:nvPr>
        </p:nvSpPr>
        <p:spPr>
          <a:xfrm>
            <a:off x="109225" y="-250354"/>
            <a:ext cx="10515600" cy="1325563"/>
          </a:xfrm>
        </p:spPr>
        <p:txBody>
          <a:bodyPr>
            <a:normAutofit/>
          </a:bodyPr>
          <a:lstStyle/>
          <a:p>
            <a:r>
              <a:rPr lang="en-NL" sz="3200" b="1" dirty="0"/>
              <a:t>Reconstructing a liver AOP</a:t>
            </a:r>
          </a:p>
        </p:txBody>
      </p:sp>
      <p:sp>
        <p:nvSpPr>
          <p:cNvPr id="9" name="Rectangle 8">
            <a:extLst>
              <a:ext uri="{FF2B5EF4-FFF2-40B4-BE49-F238E27FC236}">
                <a16:creationId xmlns:a16="http://schemas.microsoft.com/office/drawing/2014/main" id="{FC69DFB4-E7B4-BB29-AF5F-D7FF07C60044}"/>
              </a:ext>
            </a:extLst>
          </p:cNvPr>
          <p:cNvSpPr/>
          <p:nvPr/>
        </p:nvSpPr>
        <p:spPr>
          <a:xfrm>
            <a:off x="2042781" y="1543454"/>
            <a:ext cx="356461" cy="294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CCDA21-3F1C-7677-EBE5-BFA98454EC0A}"/>
              </a:ext>
            </a:extLst>
          </p:cNvPr>
          <p:cNvSpPr txBox="1"/>
          <p:nvPr/>
        </p:nvSpPr>
        <p:spPr>
          <a:xfrm>
            <a:off x="46754" y="6278217"/>
            <a:ext cx="1209849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Corradi, M.,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Luechtefeld</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de Haan, A. M., Pieters, R., Freedman, J. H.,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Vanhaecke</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T., </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M., &amp; Teunis, M. (2024). The application of natural language processing for the extraction of mechanistic information in toxicology.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Frontiers in toxicology</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a:ln>
                  <a:noFill/>
                </a:ln>
                <a:solidFill>
                  <a:prstClr val="black"/>
                </a:solidFill>
                <a:effectLst/>
                <a:uLnTx/>
                <a:uFillTx/>
                <a:latin typeface="Calibri" panose="020F0502020204030204"/>
                <a:ea typeface="+mn-ea"/>
                <a:cs typeface="+mn-cs"/>
              </a:rPr>
              <a:t>6</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 1393662. https://</a:t>
            </a:r>
            <a:r>
              <a:rPr kumimoji="0" lang="en-GB" sz="1400" b="0" i="0" u="none" strike="noStrike" kern="1200" cap="none" spc="0" normalizeH="0" baseline="0" noProof="0" err="1">
                <a:ln>
                  <a:noFill/>
                </a:ln>
                <a:solidFill>
                  <a:prstClr val="black"/>
                </a:solidFill>
                <a:effectLst/>
                <a:uLnTx/>
                <a:uFillTx/>
                <a:latin typeface="Calibri" panose="020F0502020204030204"/>
                <a:ea typeface="+mn-ea"/>
                <a:cs typeface="+mn-cs"/>
              </a:rPr>
              <a:t>doi.org</a:t>
            </a:r>
            <a:r>
              <a:rPr kumimoji="0" lang="en-GB" sz="1400" b="0" i="0" u="none" strike="noStrike" kern="1200" cap="none" spc="0" normalizeH="0" baseline="0" noProof="0">
                <a:ln>
                  <a:noFill/>
                </a:ln>
                <a:solidFill>
                  <a:prstClr val="black"/>
                </a:solidFill>
                <a:effectLst/>
                <a:uLnTx/>
                <a:uFillTx/>
                <a:latin typeface="Calibri" panose="020F0502020204030204"/>
                <a:ea typeface="+mn-ea"/>
                <a:cs typeface="+mn-cs"/>
              </a:rPr>
              <a:t>/10.3389/ftox.2024.1393662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14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A950347-51BD-F8C1-F486-159B9CA55DB5}"/>
              </a:ext>
            </a:extLst>
          </p:cNvPr>
          <p:cNvSpPr txBox="1"/>
          <p:nvPr/>
        </p:nvSpPr>
        <p:spPr>
          <a:xfrm>
            <a:off x="8289417" y="3327949"/>
            <a:ext cx="3385414"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Next steps:</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disambiguation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terms</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entity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linkage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(e.g.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controlled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vocabularies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574278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A74D5-AE24-7299-8E6E-EF085A1E1D6E}"/>
              </a:ext>
            </a:extLst>
          </p:cNvPr>
          <p:cNvSpPr>
            <a:spLocks noGrp="1"/>
          </p:cNvSpPr>
          <p:nvPr>
            <p:ph type="title"/>
          </p:nvPr>
        </p:nvSpPr>
        <p:spPr>
          <a:xfrm>
            <a:off x="204787" y="-2177682"/>
            <a:ext cx="10515600" cy="2852737"/>
          </a:xfrm>
        </p:spPr>
        <p:txBody>
          <a:bodyPr>
            <a:normAutofit/>
          </a:bodyPr>
          <a:lstStyle/>
          <a:p>
            <a:r>
              <a:rPr lang="en-NL" sz="3200" b="1" dirty="0"/>
              <a:t>Case 2; Adding LLMs to the mix</a:t>
            </a:r>
          </a:p>
        </p:txBody>
      </p:sp>
      <p:sp>
        <p:nvSpPr>
          <p:cNvPr id="3" name="Text Placeholder 2">
            <a:extLst>
              <a:ext uri="{FF2B5EF4-FFF2-40B4-BE49-F238E27FC236}">
                <a16:creationId xmlns:a16="http://schemas.microsoft.com/office/drawing/2014/main" id="{D61C7C17-1058-CE75-5BFD-B3507FA41DF2}"/>
              </a:ext>
            </a:extLst>
          </p:cNvPr>
          <p:cNvSpPr>
            <a:spLocks noGrp="1"/>
          </p:cNvSpPr>
          <p:nvPr>
            <p:ph type="body" idx="1"/>
          </p:nvPr>
        </p:nvSpPr>
        <p:spPr>
          <a:xfrm>
            <a:off x="219075" y="703631"/>
            <a:ext cx="10515600" cy="1500187"/>
          </a:xfrm>
        </p:spPr>
        <p:txBody>
          <a:bodyPr/>
          <a:lstStyle/>
          <a:p>
            <a:r>
              <a:rPr lang="en-NL"/>
              <a:t>Information retrieval for AOP building: a kidney adversity case study</a:t>
            </a:r>
          </a:p>
        </p:txBody>
      </p:sp>
      <p:pic>
        <p:nvPicPr>
          <p:cNvPr id="5122" name="Picture 2">
            <a:extLst>
              <a:ext uri="{FF2B5EF4-FFF2-40B4-BE49-F238E27FC236}">
                <a16:creationId xmlns:a16="http://schemas.microsoft.com/office/drawing/2014/main" id="{D65B8FE3-1184-884D-8B84-FB2D0DD202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09" y="1124997"/>
            <a:ext cx="8394703" cy="502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3C9AF3-A36E-AF5C-4EE8-15AEA38C760E}"/>
              </a:ext>
            </a:extLst>
          </p:cNvPr>
          <p:cNvSpPr txBox="1"/>
          <p:nvPr/>
        </p:nvSpPr>
        <p:spPr>
          <a:xfrm>
            <a:off x="50800" y="6283980"/>
            <a:ext cx="119761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Barnes, D. A.,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Firman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J. W., Belfield, S. J., Cronin, M. T. D.,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Vinken</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M., Janssen, M. J., &amp; </a:t>
            </a:r>
            <a:r>
              <a:rPr kumimoji="0" lang="en-GB" sz="1400" b="0" i="0" u="none" strike="noStrike" kern="1200" cap="none" spc="0" normalizeH="0" baseline="0" noProof="0" dirty="0" err="1">
                <a:ln>
                  <a:noFill/>
                </a:ln>
                <a:solidFill>
                  <a:prstClr val="black"/>
                </a:solidFill>
                <a:effectLst/>
                <a:uLnTx/>
                <a:uFillTx/>
                <a:latin typeface="Calibri" panose="020F0502020204030204"/>
                <a:ea typeface="+mn-ea"/>
                <a:cs typeface="+mn-cs"/>
              </a:rPr>
              <a:t>Masereeuw</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R. (2024). Development of an adverse outcome pathway network for nephrotoxicity.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Archives of toxicology</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400" b="0" i="1" u="none" strike="noStrike" kern="1200" cap="none" spc="0" normalizeH="0" baseline="0" noProof="0" dirty="0">
                <a:ln>
                  <a:noFill/>
                </a:ln>
                <a:solidFill>
                  <a:prstClr val="black"/>
                </a:solidFill>
                <a:effectLst/>
                <a:uLnTx/>
                <a:uFillTx/>
                <a:latin typeface="Calibri" panose="020F0502020204030204"/>
                <a:ea typeface="+mn-ea"/>
                <a:cs typeface="+mn-cs"/>
              </a:rPr>
              <a:t>98</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(3), 929–942. </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https://doi.org/10.1007/s00204-023-03637-7</a:t>
            </a:r>
            <a:r>
              <a:rPr kumimoji="0" lang="en-GB"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Box 5">
            <a:extLst>
              <a:ext uri="{FF2B5EF4-FFF2-40B4-BE49-F238E27FC236}">
                <a16:creationId xmlns:a16="http://schemas.microsoft.com/office/drawing/2014/main" id="{D6EEC255-FA0D-F7E1-3E3F-D54D59360FB5}"/>
              </a:ext>
            </a:extLst>
          </p:cNvPr>
          <p:cNvSpPr txBox="1"/>
          <p:nvPr/>
        </p:nvSpPr>
        <p:spPr>
          <a:xfrm>
            <a:off x="9214909" y="1283975"/>
            <a:ext cx="2810933"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Based on manually extracted and curated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https://static-content.springer.com/esm/art%3A10.1007%2Fs00204-023-03637-7/MediaObjects/204_2023_3637_MOESM1_ESM.xlsx</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144734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he ELI5 Guide to Retrieval Augmented Generation | Lakera – Protecting AI  teams that disrupt the world.">
            <a:extLst>
              <a:ext uri="{FF2B5EF4-FFF2-40B4-BE49-F238E27FC236}">
                <a16:creationId xmlns:a16="http://schemas.microsoft.com/office/drawing/2014/main" id="{3EA143AB-A92E-C2A5-59BB-4C5F224ED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657" y="168374"/>
            <a:ext cx="8453141" cy="62436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86B1DE06-9F2F-A224-CBFC-6DF32F9565F3}"/>
              </a:ext>
            </a:extLst>
          </p:cNvPr>
          <p:cNvSpPr>
            <a:spLocks noGrp="1"/>
          </p:cNvSpPr>
          <p:nvPr>
            <p:ph type="title"/>
          </p:nvPr>
        </p:nvSpPr>
        <p:spPr>
          <a:xfrm>
            <a:off x="114300" y="-562331"/>
            <a:ext cx="7142358" cy="2007951"/>
          </a:xfrm>
        </p:spPr>
        <p:txBody>
          <a:bodyPr>
            <a:normAutofit/>
          </a:bodyPr>
          <a:lstStyle/>
          <a:p>
            <a:r>
              <a:rPr lang="nl-NL" sz="3200" b="1" dirty="0">
                <a:ea typeface="+mj-lt"/>
                <a:cs typeface="+mj-lt"/>
              </a:rPr>
              <a:t>Retrieval-</a:t>
            </a:r>
            <a:r>
              <a:rPr lang="nl-NL" sz="3200" b="1" dirty="0" err="1">
                <a:ea typeface="+mj-lt"/>
                <a:cs typeface="+mj-lt"/>
              </a:rPr>
              <a:t>Augmented</a:t>
            </a:r>
            <a:r>
              <a:rPr lang="nl-NL" sz="3200" b="1" dirty="0">
                <a:ea typeface="+mj-lt"/>
                <a:cs typeface="+mj-lt"/>
              </a:rPr>
              <a:t> </a:t>
            </a:r>
            <a:r>
              <a:rPr lang="nl-NL" sz="3200" b="1" dirty="0" err="1">
                <a:ea typeface="+mj-lt"/>
                <a:cs typeface="+mj-lt"/>
              </a:rPr>
              <a:t>Generation</a:t>
            </a:r>
            <a:r>
              <a:rPr lang="nl-NL" sz="3200" b="1" dirty="0"/>
              <a:t> (RAG)</a:t>
            </a:r>
            <a:endParaRPr lang="en-US" sz="3200" b="1" dirty="0"/>
          </a:p>
        </p:txBody>
      </p:sp>
      <p:sp>
        <p:nvSpPr>
          <p:cNvPr id="8" name="TextBox 7">
            <a:extLst>
              <a:ext uri="{FF2B5EF4-FFF2-40B4-BE49-F238E27FC236}">
                <a16:creationId xmlns:a16="http://schemas.microsoft.com/office/drawing/2014/main" id="{37A3CAE1-15E0-6002-5DAC-84A5209FBFEF}"/>
              </a:ext>
            </a:extLst>
          </p:cNvPr>
          <p:cNvSpPr txBox="1"/>
          <p:nvPr/>
        </p:nvSpPr>
        <p:spPr>
          <a:xfrm>
            <a:off x="181202" y="4885546"/>
            <a:ext cx="609805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RAG tries to mitigate: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Hallucinations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Knowledge Cutoff Limitations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Inaccurate or Outdated Responses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Contextual Irrelevance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Limited Domain Knowledge</a:t>
            </a:r>
            <a:endParaRPr kumimoji="0" lang="nl-N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CD2ADFC8-DE6F-1899-0EE0-02D01801B649}"/>
              </a:ext>
            </a:extLst>
          </p:cNvPr>
          <p:cNvSpPr>
            <a:spLocks noGrp="1"/>
          </p:cNvSpPr>
          <p:nvPr>
            <p:ph type="ftr" sz="quarter" idx="11"/>
          </p:nvPr>
        </p:nvSpPr>
        <p:spPr>
          <a:xfrm>
            <a:off x="4038600" y="6455206"/>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77917F0B-B8EE-C646-D201-7EEC79BBD4FB}"/>
              </a:ext>
            </a:extLst>
          </p:cNvPr>
          <p:cNvSpPr>
            <a:spLocks noGrp="1"/>
          </p:cNvSpPr>
          <p:nvPr>
            <p:ph type="sldNum" sz="quarter" idx="12"/>
          </p:nvPr>
        </p:nvSpPr>
        <p:spPr>
          <a:xfrm>
            <a:off x="8610600" y="6455206"/>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590D15AB-F16A-18C7-7EDA-21ED5DBD8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77" y="776271"/>
            <a:ext cx="5442170" cy="40660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1467C1-091F-7243-9F99-C3AB1F5E96A6}"/>
              </a:ext>
            </a:extLst>
          </p:cNvPr>
          <p:cNvSpPr txBox="1"/>
          <p:nvPr/>
        </p:nvSpPr>
        <p:spPr>
          <a:xfrm>
            <a:off x="14573" y="6483880"/>
            <a:ext cx="611857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https://medium.com/@hari4om/word-embedding-d816f643140</a:t>
            </a: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488109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CA010-C7F8-926E-8A01-284359DB2563}"/>
              </a:ext>
            </a:extLst>
          </p:cNvPr>
          <p:cNvSpPr>
            <a:spLocks noGrp="1"/>
          </p:cNvSpPr>
          <p:nvPr>
            <p:ph type="title"/>
          </p:nvPr>
        </p:nvSpPr>
        <p:spPr>
          <a:xfrm>
            <a:off x="182517" y="-143644"/>
            <a:ext cx="11261558" cy="1325563"/>
          </a:xfrm>
        </p:spPr>
        <p:txBody>
          <a:bodyPr>
            <a:normAutofit/>
          </a:bodyPr>
          <a:lstStyle/>
          <a:p>
            <a:r>
              <a:rPr lang="en-NL" sz="3200" b="1" dirty="0"/>
              <a:t>Facilitating evidence review for AOP building with RAG</a:t>
            </a:r>
          </a:p>
        </p:txBody>
      </p:sp>
      <p:sp>
        <p:nvSpPr>
          <p:cNvPr id="16" name="Content Placeholder 15">
            <a:extLst>
              <a:ext uri="{FF2B5EF4-FFF2-40B4-BE49-F238E27FC236}">
                <a16:creationId xmlns:a16="http://schemas.microsoft.com/office/drawing/2014/main" id="{D898E926-B006-D974-4D53-04737F2AF93B}"/>
              </a:ext>
            </a:extLst>
          </p:cNvPr>
          <p:cNvSpPr>
            <a:spLocks noGrp="1"/>
          </p:cNvSpPr>
          <p:nvPr>
            <p:ph sz="half" idx="2"/>
          </p:nvPr>
        </p:nvSpPr>
        <p:spPr>
          <a:xfrm>
            <a:off x="7200872" y="1611641"/>
            <a:ext cx="4606881" cy="3666983"/>
          </a:xfrm>
          <a:ln>
            <a:solidFill>
              <a:schemeClr val="tx1"/>
            </a:solidFill>
          </a:ln>
        </p:spPr>
        <p:txBody>
          <a:bodyPr anchor="ctr">
            <a:normAutofit lnSpcReduction="10000"/>
          </a:bodyPr>
          <a:lstStyle/>
          <a:p>
            <a:pPr marL="0" indent="0">
              <a:buNone/>
            </a:pPr>
            <a:r>
              <a:rPr lang="en-NL" sz="2400" dirty="0"/>
              <a:t>Multiple retrieval methods:</a:t>
            </a:r>
          </a:p>
          <a:p>
            <a:pPr>
              <a:buFontTx/>
              <a:buChar char="-"/>
            </a:pPr>
            <a:r>
              <a:rPr lang="en-NL" sz="2400" dirty="0"/>
              <a:t>Embeddings: </a:t>
            </a:r>
          </a:p>
          <a:p>
            <a:pPr lvl="1">
              <a:buFontTx/>
              <a:buChar char="-"/>
            </a:pPr>
            <a:r>
              <a:rPr lang="en-NL" sz="2000" dirty="0"/>
              <a:t>General vs specialized (trained on biomedical text)</a:t>
            </a:r>
          </a:p>
          <a:p>
            <a:pPr lvl="1">
              <a:buFontTx/>
              <a:buChar char="-"/>
            </a:pPr>
            <a:r>
              <a:rPr lang="en-GB" sz="2000" dirty="0"/>
              <a:t>C</a:t>
            </a:r>
            <a:r>
              <a:rPr lang="en-NL" sz="2000" dirty="0"/>
              <a:t>ontextual embeddings</a:t>
            </a:r>
          </a:p>
          <a:p>
            <a:pPr>
              <a:buFontTx/>
              <a:buChar char="-"/>
            </a:pPr>
            <a:r>
              <a:rPr lang="en-GB" sz="2400" dirty="0"/>
              <a:t>R</a:t>
            </a:r>
            <a:r>
              <a:rPr lang="en-NL" sz="2400" dirty="0"/>
              <a:t>eranking: beyond similarity, evaluate relevance of text to question with an LLM</a:t>
            </a:r>
          </a:p>
          <a:p>
            <a:pPr>
              <a:buFontTx/>
              <a:buChar char="-"/>
            </a:pPr>
            <a:r>
              <a:rPr lang="en-NL" sz="2400" dirty="0"/>
              <a:t>Contextual RAG</a:t>
            </a:r>
          </a:p>
          <a:p>
            <a:pPr>
              <a:buFontTx/>
              <a:buChar char="-"/>
            </a:pPr>
            <a:r>
              <a:rPr lang="en-NL" sz="2400" dirty="0"/>
              <a:t>GraphRAG</a:t>
            </a:r>
          </a:p>
        </p:txBody>
      </p:sp>
      <p:grpSp>
        <p:nvGrpSpPr>
          <p:cNvPr id="4" name="Group 3">
            <a:extLst>
              <a:ext uri="{FF2B5EF4-FFF2-40B4-BE49-F238E27FC236}">
                <a16:creationId xmlns:a16="http://schemas.microsoft.com/office/drawing/2014/main" id="{02B0BBD2-DC7D-E02E-3873-B92069C4BF04}"/>
              </a:ext>
            </a:extLst>
          </p:cNvPr>
          <p:cNvGrpSpPr/>
          <p:nvPr/>
        </p:nvGrpSpPr>
        <p:grpSpPr>
          <a:xfrm>
            <a:off x="592558" y="1667029"/>
            <a:ext cx="5938599" cy="3965221"/>
            <a:chOff x="13868722" y="35277210"/>
            <a:chExt cx="10682718" cy="4674286"/>
          </a:xfrm>
        </p:grpSpPr>
        <p:pic>
          <p:nvPicPr>
            <p:cNvPr id="5" name="Graphic 4" descr="Document outline">
              <a:extLst>
                <a:ext uri="{FF2B5EF4-FFF2-40B4-BE49-F238E27FC236}">
                  <a16:creationId xmlns:a16="http://schemas.microsoft.com/office/drawing/2014/main" id="{F0519916-5B8B-0CC4-DD32-7D2EC94EC5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058048" y="35810662"/>
              <a:ext cx="1301431" cy="914401"/>
            </a:xfrm>
            <a:prstGeom prst="rect">
              <a:avLst/>
            </a:prstGeom>
          </p:spPr>
        </p:pic>
        <p:pic>
          <p:nvPicPr>
            <p:cNvPr id="6" name="Graphic 5" descr="Document outline">
              <a:extLst>
                <a:ext uri="{FF2B5EF4-FFF2-40B4-BE49-F238E27FC236}">
                  <a16:creationId xmlns:a16="http://schemas.microsoft.com/office/drawing/2014/main" id="{0ABBB9EE-A36D-77BA-34AF-0BE1BAAAA2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24698" y="35277210"/>
              <a:ext cx="1301431" cy="914401"/>
            </a:xfrm>
            <a:prstGeom prst="rect">
              <a:avLst/>
            </a:prstGeom>
          </p:spPr>
        </p:pic>
        <p:pic>
          <p:nvPicPr>
            <p:cNvPr id="7" name="Graphic 6" descr="Document outline">
              <a:extLst>
                <a:ext uri="{FF2B5EF4-FFF2-40B4-BE49-F238E27FC236}">
                  <a16:creationId xmlns:a16="http://schemas.microsoft.com/office/drawing/2014/main" id="{62E1BC15-2831-3D9D-FA06-FAF11160B8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4469" y="35277210"/>
              <a:ext cx="1301431" cy="914401"/>
            </a:xfrm>
            <a:prstGeom prst="rect">
              <a:avLst/>
            </a:prstGeom>
          </p:spPr>
        </p:pic>
        <p:sp>
          <p:nvSpPr>
            <p:cNvPr id="8" name="TextBox 7">
              <a:extLst>
                <a:ext uri="{FF2B5EF4-FFF2-40B4-BE49-F238E27FC236}">
                  <a16:creationId xmlns:a16="http://schemas.microsoft.com/office/drawing/2014/main" id="{74AEBBD5-F8B2-5766-A600-37F0A043A091}"/>
                </a:ext>
              </a:extLst>
            </p:cNvPr>
            <p:cNvSpPr txBox="1"/>
            <p:nvPr/>
          </p:nvSpPr>
          <p:spPr>
            <a:xfrm>
              <a:off x="13984401" y="36735625"/>
              <a:ext cx="3325052" cy="321587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Article database</a:t>
              </a:r>
              <a:b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[Vector store]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rPr>
                <a:t>Researcher’s question</a:t>
              </a:r>
            </a:p>
          </p:txBody>
        </p:sp>
        <p:cxnSp>
          <p:nvCxnSpPr>
            <p:cNvPr id="9" name="Straight Arrow Connector 8">
              <a:extLst>
                <a:ext uri="{FF2B5EF4-FFF2-40B4-BE49-F238E27FC236}">
                  <a16:creationId xmlns:a16="http://schemas.microsoft.com/office/drawing/2014/main" id="{AF0A798E-29CE-5974-039A-ED34B5884B7F}"/>
                </a:ext>
              </a:extLst>
            </p:cNvPr>
            <p:cNvCxnSpPr/>
            <p:nvPr/>
          </p:nvCxnSpPr>
          <p:spPr>
            <a:xfrm>
              <a:off x="17981341" y="37403616"/>
              <a:ext cx="787400" cy="0"/>
            </a:xfrm>
            <a:prstGeom prst="straightConnector1">
              <a:avLst/>
            </a:prstGeom>
            <a:ln w="571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AC48E6F-7988-CC8D-0C8A-8A0E98A915EE}"/>
                </a:ext>
              </a:extLst>
            </p:cNvPr>
            <p:cNvSpPr txBox="1"/>
            <p:nvPr/>
          </p:nvSpPr>
          <p:spPr>
            <a:xfrm>
              <a:off x="19037290" y="36697809"/>
              <a:ext cx="2120025" cy="2594219"/>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Best matches in articles*</a:t>
              </a:r>
            </a:p>
          </p:txBody>
        </p:sp>
        <p:cxnSp>
          <p:nvCxnSpPr>
            <p:cNvPr id="11" name="Straight Arrow Connector 10">
              <a:extLst>
                <a:ext uri="{FF2B5EF4-FFF2-40B4-BE49-F238E27FC236}">
                  <a16:creationId xmlns:a16="http://schemas.microsoft.com/office/drawing/2014/main" id="{738DB37A-A38B-EB61-E9FC-4940356E2319}"/>
                </a:ext>
              </a:extLst>
            </p:cNvPr>
            <p:cNvCxnSpPr/>
            <p:nvPr/>
          </p:nvCxnSpPr>
          <p:spPr>
            <a:xfrm>
              <a:off x="21479907" y="37403616"/>
              <a:ext cx="787400" cy="0"/>
            </a:xfrm>
            <a:prstGeom prst="straightConnector1">
              <a:avLst/>
            </a:prstGeom>
            <a:ln w="57150" cap="rnd">
              <a:solidFill>
                <a:schemeClr val="tx1"/>
              </a:solidFill>
              <a:roun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CA7367E-D144-1923-1CAC-9B3D1B90C175}"/>
                </a:ext>
              </a:extLst>
            </p:cNvPr>
            <p:cNvSpPr txBox="1"/>
            <p:nvPr/>
          </p:nvSpPr>
          <p:spPr>
            <a:xfrm>
              <a:off x="22431415" y="36076152"/>
              <a:ext cx="2120025" cy="2594219"/>
            </a:xfrm>
            <a:prstGeom prst="rect">
              <a:avLst/>
            </a:prstGeom>
            <a:noFill/>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Generate answer to question using best matches*</a:t>
              </a:r>
            </a:p>
          </p:txBody>
        </p:sp>
        <p:sp>
          <p:nvSpPr>
            <p:cNvPr id="13" name="TextBox 12">
              <a:extLst>
                <a:ext uri="{FF2B5EF4-FFF2-40B4-BE49-F238E27FC236}">
                  <a16:creationId xmlns:a16="http://schemas.microsoft.com/office/drawing/2014/main" id="{ED01B703-E56E-61E0-DA72-FD9C7AB54FA0}"/>
                </a:ext>
              </a:extLst>
            </p:cNvPr>
            <p:cNvSpPr txBox="1"/>
            <p:nvPr/>
          </p:nvSpPr>
          <p:spPr>
            <a:xfrm>
              <a:off x="17911716" y="36840920"/>
              <a:ext cx="1018479" cy="406238"/>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LLM</a:t>
              </a:r>
            </a:p>
          </p:txBody>
        </p:sp>
        <p:sp>
          <p:nvSpPr>
            <p:cNvPr id="14" name="TextBox 13">
              <a:extLst>
                <a:ext uri="{FF2B5EF4-FFF2-40B4-BE49-F238E27FC236}">
                  <a16:creationId xmlns:a16="http://schemas.microsoft.com/office/drawing/2014/main" id="{9E03E34D-203D-3849-7FB3-3AE6234BF693}"/>
                </a:ext>
              </a:extLst>
            </p:cNvPr>
            <p:cNvSpPr txBox="1"/>
            <p:nvPr/>
          </p:nvSpPr>
          <p:spPr>
            <a:xfrm>
              <a:off x="21444495" y="36828743"/>
              <a:ext cx="1018479" cy="430593"/>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0" u="none" strike="noStrike" kern="1200" cap="none" spc="0" normalizeH="0" baseline="0" noProof="0">
                  <a:ln>
                    <a:noFill/>
                  </a:ln>
                  <a:solidFill>
                    <a:prstClr val="black"/>
                  </a:solidFill>
                  <a:effectLst/>
                  <a:uLnTx/>
                  <a:uFillTx/>
                  <a:latin typeface="Calibri" panose="020F0502020204030204"/>
                  <a:ea typeface="+mn-ea"/>
                  <a:cs typeface="+mn-cs"/>
                </a:rPr>
                <a:t>LLM</a:t>
              </a:r>
            </a:p>
          </p:txBody>
        </p:sp>
        <p:sp>
          <p:nvSpPr>
            <p:cNvPr id="15" name="TextBox 14">
              <a:extLst>
                <a:ext uri="{FF2B5EF4-FFF2-40B4-BE49-F238E27FC236}">
                  <a16:creationId xmlns:a16="http://schemas.microsoft.com/office/drawing/2014/main" id="{792D43E2-8B3E-D708-20D8-71734B4968B0}"/>
                </a:ext>
              </a:extLst>
            </p:cNvPr>
            <p:cNvSpPr txBox="1"/>
            <p:nvPr/>
          </p:nvSpPr>
          <p:spPr>
            <a:xfrm>
              <a:off x="13868722" y="39230319"/>
              <a:ext cx="7203819" cy="648303"/>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NL" sz="1800" b="0" i="1" u="none" strike="noStrike" kern="1200" cap="none" spc="0" normalizeH="0" baseline="0" noProof="0">
                  <a:ln>
                    <a:noFill/>
                  </a:ln>
                  <a:solidFill>
                    <a:prstClr val="black"/>
                  </a:solidFill>
                  <a:effectLst/>
                  <a:uLnTx/>
                  <a:uFillTx/>
                  <a:latin typeface="Calibri" panose="020F0502020204030204"/>
                  <a:ea typeface="+mn-ea"/>
                  <a:cs typeface="+mn-cs"/>
                </a:rPr>
                <a:t>* Point of view by domain expert</a:t>
              </a:r>
            </a:p>
          </p:txBody>
        </p:sp>
      </p:grpSp>
      <p:sp>
        <p:nvSpPr>
          <p:cNvPr id="19" name="Rectangle 18">
            <a:extLst>
              <a:ext uri="{FF2B5EF4-FFF2-40B4-BE49-F238E27FC236}">
                <a16:creationId xmlns:a16="http://schemas.microsoft.com/office/drawing/2014/main" id="{F89EBE82-5BEC-B98E-8A93-59C7EAD0C621}"/>
              </a:ext>
            </a:extLst>
          </p:cNvPr>
          <p:cNvSpPr/>
          <p:nvPr/>
        </p:nvSpPr>
        <p:spPr>
          <a:xfrm>
            <a:off x="545432" y="1546729"/>
            <a:ext cx="4098907" cy="3479157"/>
          </a:xfrm>
          <a:prstGeom prst="rect">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41AE15C-02CE-6FC8-85AB-8E1B549D6BD3}"/>
              </a:ext>
            </a:extLst>
          </p:cNvPr>
          <p:cNvSpPr txBox="1"/>
          <p:nvPr/>
        </p:nvSpPr>
        <p:spPr>
          <a:xfrm>
            <a:off x="1977188" y="1177397"/>
            <a:ext cx="1531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C00000"/>
                </a:solidFill>
                <a:effectLst/>
                <a:uLnTx/>
                <a:uFillTx/>
                <a:latin typeface="Calibri" panose="020F0502020204030204"/>
                <a:ea typeface="+mn-ea"/>
                <a:cs typeface="+mn-cs"/>
              </a:rPr>
              <a:t>Retrieval</a:t>
            </a:r>
          </a:p>
        </p:txBody>
      </p:sp>
      <p:sp>
        <p:nvSpPr>
          <p:cNvPr id="3" name="Right Arrow 2">
            <a:extLst>
              <a:ext uri="{FF2B5EF4-FFF2-40B4-BE49-F238E27FC236}">
                <a16:creationId xmlns:a16="http://schemas.microsoft.com/office/drawing/2014/main" id="{D34304C3-69C9-2723-7BDF-9A80D061E053}"/>
              </a:ext>
            </a:extLst>
          </p:cNvPr>
          <p:cNvSpPr/>
          <p:nvPr/>
        </p:nvSpPr>
        <p:spPr>
          <a:xfrm>
            <a:off x="1119842" y="4405576"/>
            <a:ext cx="5611158" cy="6838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Potential</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Weight</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Evidence</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white"/>
                </a:solidFill>
                <a:effectLst/>
                <a:uLnTx/>
                <a:uFillTx/>
                <a:latin typeface="Calibri" panose="020F0502020204030204"/>
                <a:ea typeface="+mn-ea"/>
                <a:cs typeface="+mn-cs"/>
              </a:rPr>
              <a:t>grading</a:t>
            </a:r>
            <a:endPar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ooter Placeholder 16">
            <a:extLst>
              <a:ext uri="{FF2B5EF4-FFF2-40B4-BE49-F238E27FC236}">
                <a16:creationId xmlns:a16="http://schemas.microsoft.com/office/drawing/2014/main" id="{CD4476C1-D294-0738-B1F1-E2777B2178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Slide Number Placeholder 17">
            <a:extLst>
              <a:ext uri="{FF2B5EF4-FFF2-40B4-BE49-F238E27FC236}">
                <a16:creationId xmlns:a16="http://schemas.microsoft.com/office/drawing/2014/main" id="{60002C20-5138-7540-9AEF-523A5D1639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28D0AE1-1D09-6359-67EF-17695EFBD79E}"/>
              </a:ext>
            </a:extLst>
          </p:cNvPr>
          <p:cNvSpPr txBox="1"/>
          <p:nvPr/>
        </p:nvSpPr>
        <p:spPr>
          <a:xfrm>
            <a:off x="545432" y="5474702"/>
            <a:ext cx="991265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WoE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potential</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part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information was most important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for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generation</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answer</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525949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 name="Picture 29" descr="A screenshot of a phone&#10;&#10;Description automatically generated">
            <a:extLst>
              <a:ext uri="{FF2B5EF4-FFF2-40B4-BE49-F238E27FC236}">
                <a16:creationId xmlns:a16="http://schemas.microsoft.com/office/drawing/2014/main" id="{D64549A5-EAF0-40A0-D714-B4E18B048AC8}"/>
              </a:ext>
            </a:extLst>
          </p:cNvPr>
          <p:cNvPicPr>
            <a:picLocks noChangeAspect="1"/>
          </p:cNvPicPr>
          <p:nvPr/>
        </p:nvPicPr>
        <p:blipFill rotWithShape="1">
          <a:blip r:embed="rId3"/>
          <a:srcRect l="1" r="310" b="47392"/>
          <a:stretch/>
        </p:blipFill>
        <p:spPr>
          <a:xfrm>
            <a:off x="478465" y="4738573"/>
            <a:ext cx="6533011" cy="1504717"/>
          </a:xfrm>
          <a:prstGeom prst="rect">
            <a:avLst/>
          </a:prstGeom>
        </p:spPr>
      </p:pic>
      <p:pic>
        <p:nvPicPr>
          <p:cNvPr id="24" name="Picture 23" descr="A close up of a text&#10;&#10;Description automatically generated">
            <a:extLst>
              <a:ext uri="{FF2B5EF4-FFF2-40B4-BE49-F238E27FC236}">
                <a16:creationId xmlns:a16="http://schemas.microsoft.com/office/drawing/2014/main" id="{DD855249-8876-3CB6-5857-3606D3C5F049}"/>
              </a:ext>
            </a:extLst>
          </p:cNvPr>
          <p:cNvPicPr>
            <a:picLocks noChangeAspect="1"/>
          </p:cNvPicPr>
          <p:nvPr/>
        </p:nvPicPr>
        <p:blipFill>
          <a:blip r:embed="rId4"/>
          <a:stretch>
            <a:fillRect/>
          </a:stretch>
        </p:blipFill>
        <p:spPr>
          <a:xfrm>
            <a:off x="478465" y="1698763"/>
            <a:ext cx="7462457" cy="2734629"/>
          </a:xfrm>
          <a:prstGeom prst="rect">
            <a:avLst/>
          </a:prstGeom>
        </p:spPr>
      </p:pic>
      <p:pic>
        <p:nvPicPr>
          <p:cNvPr id="28" name="Picture 27">
            <a:extLst>
              <a:ext uri="{FF2B5EF4-FFF2-40B4-BE49-F238E27FC236}">
                <a16:creationId xmlns:a16="http://schemas.microsoft.com/office/drawing/2014/main" id="{3430DF7C-3FD5-6834-7672-20FB5D6AFC41}"/>
              </a:ext>
            </a:extLst>
          </p:cNvPr>
          <p:cNvPicPr>
            <a:picLocks noChangeAspect="1"/>
          </p:cNvPicPr>
          <p:nvPr/>
        </p:nvPicPr>
        <p:blipFill>
          <a:blip r:embed="rId5"/>
          <a:stretch>
            <a:fillRect/>
          </a:stretch>
        </p:blipFill>
        <p:spPr>
          <a:xfrm>
            <a:off x="478465" y="1157068"/>
            <a:ext cx="7108883" cy="403131"/>
          </a:xfrm>
          <a:prstGeom prst="rect">
            <a:avLst/>
          </a:prstGeom>
        </p:spPr>
      </p:pic>
      <p:sp>
        <p:nvSpPr>
          <p:cNvPr id="2" name="Title 1">
            <a:extLst>
              <a:ext uri="{FF2B5EF4-FFF2-40B4-BE49-F238E27FC236}">
                <a16:creationId xmlns:a16="http://schemas.microsoft.com/office/drawing/2014/main" id="{0C2FDE32-7A21-86E5-F4FF-05CBA5BA82F6}"/>
              </a:ext>
            </a:extLst>
          </p:cNvPr>
          <p:cNvSpPr>
            <a:spLocks noGrp="1"/>
          </p:cNvSpPr>
          <p:nvPr>
            <p:ph type="title"/>
          </p:nvPr>
        </p:nvSpPr>
        <p:spPr>
          <a:xfrm>
            <a:off x="133139" y="-194016"/>
            <a:ext cx="10515600" cy="1325563"/>
          </a:xfrm>
        </p:spPr>
        <p:txBody>
          <a:bodyPr>
            <a:normAutofit/>
          </a:bodyPr>
          <a:lstStyle/>
          <a:p>
            <a:r>
              <a:rPr lang="en-NL" sz="3200" b="1" dirty="0"/>
              <a:t>Evaluating retrieval performance with experts</a:t>
            </a:r>
          </a:p>
        </p:txBody>
      </p:sp>
      <p:sp>
        <p:nvSpPr>
          <p:cNvPr id="6" name="Rectangle 5">
            <a:extLst>
              <a:ext uri="{FF2B5EF4-FFF2-40B4-BE49-F238E27FC236}">
                <a16:creationId xmlns:a16="http://schemas.microsoft.com/office/drawing/2014/main" id="{38DFC130-F2BE-DC6B-8ADB-68AFE16DFBF8}"/>
              </a:ext>
            </a:extLst>
          </p:cNvPr>
          <p:cNvSpPr/>
          <p:nvPr/>
        </p:nvSpPr>
        <p:spPr>
          <a:xfrm>
            <a:off x="347454" y="1135851"/>
            <a:ext cx="7766332" cy="358272"/>
          </a:xfrm>
          <a:prstGeom prst="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4245675-0F42-4534-0B35-98111722C297}"/>
              </a:ext>
            </a:extLst>
          </p:cNvPr>
          <p:cNvSpPr txBox="1"/>
          <p:nvPr/>
        </p:nvSpPr>
        <p:spPr>
          <a:xfrm>
            <a:off x="8221034" y="1111709"/>
            <a:ext cx="30873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2060"/>
                </a:solidFill>
                <a:effectLst/>
                <a:uLnTx/>
                <a:uFillTx/>
                <a:latin typeface="Calibri" panose="020F0502020204030204"/>
                <a:ea typeface="+mn-ea"/>
                <a:cs typeface="+mn-cs"/>
              </a:rPr>
              <a:t>Question from researcher</a:t>
            </a:r>
          </a:p>
        </p:txBody>
      </p:sp>
      <p:sp>
        <p:nvSpPr>
          <p:cNvPr id="8" name="Rectangle 7">
            <a:extLst>
              <a:ext uri="{FF2B5EF4-FFF2-40B4-BE49-F238E27FC236}">
                <a16:creationId xmlns:a16="http://schemas.microsoft.com/office/drawing/2014/main" id="{03D8E515-338B-EFCE-394D-3CDBA88A63D6}"/>
              </a:ext>
            </a:extLst>
          </p:cNvPr>
          <p:cNvSpPr/>
          <p:nvPr/>
        </p:nvSpPr>
        <p:spPr>
          <a:xfrm>
            <a:off x="347454" y="1606569"/>
            <a:ext cx="7761492" cy="2946168"/>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3447661-735A-F997-BD16-CFC2EC8D19FB}"/>
              </a:ext>
            </a:extLst>
          </p:cNvPr>
          <p:cNvSpPr txBox="1"/>
          <p:nvPr/>
        </p:nvSpPr>
        <p:spPr>
          <a:xfrm>
            <a:off x="8221034" y="2840947"/>
            <a:ext cx="28996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B0F0"/>
                </a:solidFill>
                <a:effectLst/>
                <a:uLnTx/>
                <a:uFillTx/>
                <a:latin typeface="Calibri" panose="020F0502020204030204"/>
                <a:ea typeface="+mn-ea"/>
                <a:cs typeface="+mn-cs"/>
              </a:rPr>
              <a:t>Retrieved text</a:t>
            </a:r>
          </a:p>
        </p:txBody>
      </p:sp>
      <p:sp>
        <p:nvSpPr>
          <p:cNvPr id="10" name="TextBox 9">
            <a:extLst>
              <a:ext uri="{FF2B5EF4-FFF2-40B4-BE49-F238E27FC236}">
                <a16:creationId xmlns:a16="http://schemas.microsoft.com/office/drawing/2014/main" id="{2DC445F0-2B5D-AAF6-28B8-2A1B2440B425}"/>
              </a:ext>
            </a:extLst>
          </p:cNvPr>
          <p:cNvSpPr txBox="1"/>
          <p:nvPr/>
        </p:nvSpPr>
        <p:spPr>
          <a:xfrm>
            <a:off x="8221034" y="5306266"/>
            <a:ext cx="26569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srgbClr val="0070C0"/>
                </a:solidFill>
                <a:effectLst/>
                <a:uLnTx/>
                <a:uFillTx/>
                <a:latin typeface="Calibri" panose="020F0502020204030204"/>
                <a:ea typeface="+mn-ea"/>
                <a:cs typeface="+mn-cs"/>
              </a:rPr>
              <a:t>Relevance judgment</a:t>
            </a:r>
          </a:p>
        </p:txBody>
      </p:sp>
      <p:sp>
        <p:nvSpPr>
          <p:cNvPr id="11" name="Rectangle 10">
            <a:extLst>
              <a:ext uri="{FF2B5EF4-FFF2-40B4-BE49-F238E27FC236}">
                <a16:creationId xmlns:a16="http://schemas.microsoft.com/office/drawing/2014/main" id="{DFE8229E-26B3-294D-CB8C-F4CBD1479D5D}"/>
              </a:ext>
            </a:extLst>
          </p:cNvPr>
          <p:cNvSpPr/>
          <p:nvPr/>
        </p:nvSpPr>
        <p:spPr>
          <a:xfrm>
            <a:off x="336546" y="4738573"/>
            <a:ext cx="7772400" cy="155923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6">
            <p14:nvContentPartPr>
              <p14:cNvPr id="31" name="Ink 30">
                <a:extLst>
                  <a:ext uri="{FF2B5EF4-FFF2-40B4-BE49-F238E27FC236}">
                    <a16:creationId xmlns:a16="http://schemas.microsoft.com/office/drawing/2014/main" id="{98C2D24F-0297-FE06-AA18-1E63305FDBF0}"/>
                  </a:ext>
                </a:extLst>
              </p14:cNvPr>
              <p14:cNvContentPartPr/>
              <p14:nvPr/>
            </p14:nvContentPartPr>
            <p14:xfrm>
              <a:off x="6616867" y="1936851"/>
              <a:ext cx="1189440" cy="9360"/>
            </p14:xfrm>
          </p:contentPart>
        </mc:Choice>
        <mc:Fallback xmlns="">
          <p:pic>
            <p:nvPicPr>
              <p:cNvPr id="31" name="Ink 30">
                <a:extLst>
                  <a:ext uri="{FF2B5EF4-FFF2-40B4-BE49-F238E27FC236}">
                    <a16:creationId xmlns:a16="http://schemas.microsoft.com/office/drawing/2014/main" id="{98C2D24F-0297-FE06-AA18-1E63305FDBF0}"/>
                  </a:ext>
                </a:extLst>
              </p:cNvPr>
              <p:cNvPicPr/>
              <p:nvPr/>
            </p:nvPicPr>
            <p:blipFill>
              <a:blip r:embed="rId7"/>
              <a:stretch>
                <a:fillRect/>
              </a:stretch>
            </p:blipFill>
            <p:spPr>
              <a:xfrm>
                <a:off x="6562867" y="1828851"/>
                <a:ext cx="12970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16A4C7C3-30D0-1E83-C10C-315E2BEC3CC1}"/>
                  </a:ext>
                </a:extLst>
              </p14:cNvPr>
              <p14:cNvContentPartPr/>
              <p14:nvPr/>
            </p14:nvContentPartPr>
            <p14:xfrm>
              <a:off x="2223830" y="2894091"/>
              <a:ext cx="1292400" cy="11160"/>
            </p14:xfrm>
          </p:contentPart>
        </mc:Choice>
        <mc:Fallback xmlns="">
          <p:pic>
            <p:nvPicPr>
              <p:cNvPr id="32" name="Ink 31">
                <a:extLst>
                  <a:ext uri="{FF2B5EF4-FFF2-40B4-BE49-F238E27FC236}">
                    <a16:creationId xmlns:a16="http://schemas.microsoft.com/office/drawing/2014/main" id="{16A4C7C3-30D0-1E83-C10C-315E2BEC3CC1}"/>
                  </a:ext>
                </a:extLst>
              </p:cNvPr>
              <p:cNvPicPr/>
              <p:nvPr/>
            </p:nvPicPr>
            <p:blipFill>
              <a:blip r:embed="rId9"/>
              <a:stretch>
                <a:fillRect/>
              </a:stretch>
            </p:blipFill>
            <p:spPr>
              <a:xfrm>
                <a:off x="2169815" y="2786091"/>
                <a:ext cx="140007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86E50306-84FE-F5E0-7FA0-89AF2EE76971}"/>
                  </a:ext>
                </a:extLst>
              </p14:cNvPr>
              <p14:cNvContentPartPr/>
              <p14:nvPr/>
            </p14:nvContentPartPr>
            <p14:xfrm>
              <a:off x="6558706" y="3230691"/>
              <a:ext cx="1098360" cy="10080"/>
            </p14:xfrm>
          </p:contentPart>
        </mc:Choice>
        <mc:Fallback xmlns="">
          <p:pic>
            <p:nvPicPr>
              <p:cNvPr id="33" name="Ink 32">
                <a:extLst>
                  <a:ext uri="{FF2B5EF4-FFF2-40B4-BE49-F238E27FC236}">
                    <a16:creationId xmlns:a16="http://schemas.microsoft.com/office/drawing/2014/main" id="{86E50306-84FE-F5E0-7FA0-89AF2EE76971}"/>
                  </a:ext>
                </a:extLst>
              </p:cNvPr>
              <p:cNvPicPr/>
              <p:nvPr/>
            </p:nvPicPr>
            <p:blipFill>
              <a:blip r:embed="rId11"/>
              <a:stretch>
                <a:fillRect/>
              </a:stretch>
            </p:blipFill>
            <p:spPr>
              <a:xfrm>
                <a:off x="6504724" y="3122691"/>
                <a:ext cx="1205965"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AB46EF37-2009-A355-027C-9F408C335F7D}"/>
                  </a:ext>
                </a:extLst>
              </p14:cNvPr>
              <p14:cNvContentPartPr/>
              <p14:nvPr/>
            </p14:nvContentPartPr>
            <p14:xfrm>
              <a:off x="571546" y="3570531"/>
              <a:ext cx="929880" cy="27360"/>
            </p14:xfrm>
          </p:contentPart>
        </mc:Choice>
        <mc:Fallback xmlns="">
          <p:pic>
            <p:nvPicPr>
              <p:cNvPr id="34" name="Ink 33">
                <a:extLst>
                  <a:ext uri="{FF2B5EF4-FFF2-40B4-BE49-F238E27FC236}">
                    <a16:creationId xmlns:a16="http://schemas.microsoft.com/office/drawing/2014/main" id="{AB46EF37-2009-A355-027C-9F408C335F7D}"/>
                  </a:ext>
                </a:extLst>
              </p:cNvPr>
              <p:cNvPicPr/>
              <p:nvPr/>
            </p:nvPicPr>
            <p:blipFill>
              <a:blip r:embed="rId13"/>
              <a:stretch>
                <a:fillRect/>
              </a:stretch>
            </p:blipFill>
            <p:spPr>
              <a:xfrm>
                <a:off x="517525" y="3462531"/>
                <a:ext cx="1037562"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C968B05B-6F44-C678-720E-559CE772141F}"/>
                  </a:ext>
                </a:extLst>
              </p14:cNvPr>
              <p14:cNvContentPartPr/>
              <p14:nvPr/>
            </p14:nvContentPartPr>
            <p14:xfrm>
              <a:off x="3360826" y="3558291"/>
              <a:ext cx="1197720" cy="8280"/>
            </p14:xfrm>
          </p:contentPart>
        </mc:Choice>
        <mc:Fallback xmlns="">
          <p:pic>
            <p:nvPicPr>
              <p:cNvPr id="35" name="Ink 34">
                <a:extLst>
                  <a:ext uri="{FF2B5EF4-FFF2-40B4-BE49-F238E27FC236}">
                    <a16:creationId xmlns:a16="http://schemas.microsoft.com/office/drawing/2014/main" id="{C968B05B-6F44-C678-720E-559CE772141F}"/>
                  </a:ext>
                </a:extLst>
              </p:cNvPr>
              <p:cNvPicPr/>
              <p:nvPr/>
            </p:nvPicPr>
            <p:blipFill>
              <a:blip r:embed="rId15"/>
              <a:stretch>
                <a:fillRect/>
              </a:stretch>
            </p:blipFill>
            <p:spPr>
              <a:xfrm>
                <a:off x="3306810" y="3450291"/>
                <a:ext cx="1305392"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54CE1BCF-F477-3EC0-5608-7DEC68B280D0}"/>
                  </a:ext>
                </a:extLst>
              </p14:cNvPr>
              <p14:cNvContentPartPr/>
              <p14:nvPr/>
            </p14:nvContentPartPr>
            <p14:xfrm>
              <a:off x="6046066" y="3873651"/>
              <a:ext cx="1477800" cy="14400"/>
            </p14:xfrm>
          </p:contentPart>
        </mc:Choice>
        <mc:Fallback xmlns="">
          <p:pic>
            <p:nvPicPr>
              <p:cNvPr id="36" name="Ink 35">
                <a:extLst>
                  <a:ext uri="{FF2B5EF4-FFF2-40B4-BE49-F238E27FC236}">
                    <a16:creationId xmlns:a16="http://schemas.microsoft.com/office/drawing/2014/main" id="{54CE1BCF-F477-3EC0-5608-7DEC68B280D0}"/>
                  </a:ext>
                </a:extLst>
              </p:cNvPr>
              <p:cNvPicPr/>
              <p:nvPr/>
            </p:nvPicPr>
            <p:blipFill>
              <a:blip r:embed="rId17"/>
              <a:stretch>
                <a:fillRect/>
              </a:stretch>
            </p:blipFill>
            <p:spPr>
              <a:xfrm>
                <a:off x="5992066" y="3765651"/>
                <a:ext cx="1585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484F11CF-5427-D233-7959-19FA0E9ED830}"/>
                  </a:ext>
                </a:extLst>
              </p14:cNvPr>
              <p14:cNvContentPartPr/>
              <p14:nvPr/>
            </p14:nvContentPartPr>
            <p14:xfrm>
              <a:off x="569386" y="4206651"/>
              <a:ext cx="1648800" cy="19800"/>
            </p14:xfrm>
          </p:contentPart>
        </mc:Choice>
        <mc:Fallback xmlns="">
          <p:pic>
            <p:nvPicPr>
              <p:cNvPr id="37" name="Ink 36">
                <a:extLst>
                  <a:ext uri="{FF2B5EF4-FFF2-40B4-BE49-F238E27FC236}">
                    <a16:creationId xmlns:a16="http://schemas.microsoft.com/office/drawing/2014/main" id="{484F11CF-5427-D233-7959-19FA0E9ED830}"/>
                  </a:ext>
                </a:extLst>
              </p:cNvPr>
              <p:cNvPicPr/>
              <p:nvPr/>
            </p:nvPicPr>
            <p:blipFill>
              <a:blip r:embed="rId19"/>
              <a:stretch>
                <a:fillRect/>
              </a:stretch>
            </p:blipFill>
            <p:spPr>
              <a:xfrm>
                <a:off x="515386" y="4098651"/>
                <a:ext cx="1756440" cy="235440"/>
              </a:xfrm>
              <a:prstGeom prst="rect">
                <a:avLst/>
              </a:prstGeom>
            </p:spPr>
          </p:pic>
        </mc:Fallback>
      </mc:AlternateContent>
      <p:pic>
        <p:nvPicPr>
          <p:cNvPr id="3" name="Picture 2">
            <a:extLst>
              <a:ext uri="{FF2B5EF4-FFF2-40B4-BE49-F238E27FC236}">
                <a16:creationId xmlns:a16="http://schemas.microsoft.com/office/drawing/2014/main" id="{59E01170-EDBA-EDBB-99D6-1AFE58ED31F9}"/>
              </a:ext>
            </a:extLst>
          </p:cNvPr>
          <p:cNvPicPr>
            <a:picLocks noChangeAspect="1"/>
          </p:cNvPicPr>
          <p:nvPr/>
        </p:nvPicPr>
        <p:blipFill>
          <a:blip r:embed="rId20"/>
          <a:stretch>
            <a:fillRect/>
          </a:stretch>
        </p:blipFill>
        <p:spPr>
          <a:xfrm>
            <a:off x="10466594" y="6108700"/>
            <a:ext cx="1612900" cy="635000"/>
          </a:xfrm>
          <a:prstGeom prst="rect">
            <a:avLst/>
          </a:prstGeom>
        </p:spPr>
      </p:pic>
      <p:sp>
        <p:nvSpPr>
          <p:cNvPr id="5" name="TextBox 4">
            <a:extLst>
              <a:ext uri="{FF2B5EF4-FFF2-40B4-BE49-F238E27FC236}">
                <a16:creationId xmlns:a16="http://schemas.microsoft.com/office/drawing/2014/main" id="{58CD75E5-B37C-F9B7-ECDD-F2E039D991AD}"/>
              </a:ext>
            </a:extLst>
          </p:cNvPr>
          <p:cNvSpPr txBox="1"/>
          <p:nvPr/>
        </p:nvSpPr>
        <p:spPr>
          <a:xfrm>
            <a:off x="10367335" y="5784391"/>
            <a:ext cx="61214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hlinkClick r:id="rId21"/>
              </a:rPr>
              <a:t>https://prodi.gy/</a:t>
            </a:r>
            <a:r>
              <a:rPr kumimoji="0" lang="nl-NL"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2" name="Footer Placeholder 11">
            <a:extLst>
              <a:ext uri="{FF2B5EF4-FFF2-40B4-BE49-F238E27FC236}">
                <a16:creationId xmlns:a16="http://schemas.microsoft.com/office/drawing/2014/main" id="{FAF78458-23F8-4A80-49B9-EA4B7CF36F1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OpenTox Virtual - 2024</a:t>
            </a:r>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211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AB645-3DB7-944F-4AF2-BBBFAC8E8136}"/>
              </a:ext>
            </a:extLst>
          </p:cNvPr>
          <p:cNvSpPr>
            <a:spLocks noGrp="1"/>
          </p:cNvSpPr>
          <p:nvPr>
            <p:ph type="title"/>
          </p:nvPr>
        </p:nvSpPr>
        <p:spPr>
          <a:xfrm>
            <a:off x="196850" y="-1140768"/>
            <a:ext cx="11753851" cy="2852737"/>
          </a:xfrm>
        </p:spPr>
        <p:txBody>
          <a:bodyPr>
            <a:normAutofit/>
          </a:bodyPr>
          <a:lstStyle/>
          <a:p>
            <a:r>
              <a:rPr lang="en-NL" sz="3200" b="1" dirty="0"/>
              <a:t>Case 3; Building a graph database of toxicological facts with LLMs</a:t>
            </a:r>
            <a:br>
              <a:rPr lang="en-NL" sz="3200" b="1" dirty="0"/>
            </a:br>
            <a:br>
              <a:rPr lang="en-NL" sz="3200" b="1" dirty="0"/>
            </a:br>
            <a:endParaRPr lang="en-NL" sz="3200" b="1" dirty="0"/>
          </a:p>
        </p:txBody>
      </p:sp>
      <p:sp>
        <p:nvSpPr>
          <p:cNvPr id="5" name="TextBox 4">
            <a:extLst>
              <a:ext uri="{FF2B5EF4-FFF2-40B4-BE49-F238E27FC236}">
                <a16:creationId xmlns:a16="http://schemas.microsoft.com/office/drawing/2014/main" id="{7F82A409-6630-337B-94C9-176B3ED2370D}"/>
              </a:ext>
            </a:extLst>
          </p:cNvPr>
          <p:cNvSpPr txBox="1"/>
          <p:nvPr/>
        </p:nvSpPr>
        <p:spPr>
          <a:xfrm>
            <a:off x="6978650" y="892188"/>
            <a:ext cx="40735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https://github.com/microsoft/graphrag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Text Placeholder 2">
            <a:extLst>
              <a:ext uri="{FF2B5EF4-FFF2-40B4-BE49-F238E27FC236}">
                <a16:creationId xmlns:a16="http://schemas.microsoft.com/office/drawing/2014/main" id="{9A57C310-68EE-1AD6-B412-C8C7E36F2A13}"/>
              </a:ext>
            </a:extLst>
          </p:cNvPr>
          <p:cNvSpPr>
            <a:spLocks noGrp="1"/>
          </p:cNvSpPr>
          <p:nvPr>
            <p:ph type="body" idx="1"/>
          </p:nvPr>
        </p:nvSpPr>
        <p:spPr>
          <a:xfrm>
            <a:off x="287337" y="832780"/>
            <a:ext cx="10515600" cy="1500187"/>
          </a:xfrm>
        </p:spPr>
        <p:txBody>
          <a:bodyPr/>
          <a:lstStyle/>
          <a:p>
            <a:r>
              <a:rPr lang="en-NL" dirty="0"/>
              <a:t>Information retrieval, using (Graph)RAG</a:t>
            </a:r>
          </a:p>
        </p:txBody>
      </p:sp>
      <p:sp>
        <p:nvSpPr>
          <p:cNvPr id="8" name="TextBox 7">
            <a:extLst>
              <a:ext uri="{FF2B5EF4-FFF2-40B4-BE49-F238E27FC236}">
                <a16:creationId xmlns:a16="http://schemas.microsoft.com/office/drawing/2014/main" id="{4540AD9C-54CA-EE24-9D2A-6F31311618EC}"/>
              </a:ext>
            </a:extLst>
          </p:cNvPr>
          <p:cNvSpPr txBox="1"/>
          <p:nvPr/>
        </p:nvSpPr>
        <p:spPr>
          <a:xfrm>
            <a:off x="6527801" y="5104339"/>
            <a:ext cx="542290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Toro S, Anagnostopoulos AV, Bello SM, Blumberg K, Cameron R, Carmody L, Diehl AD, Dooley DM, Duncan WD, Fey P, Gaudet P, Harris NL,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Joachimiak</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MP, Kiani L,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Lubiana</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T, Munoz-Torres MC, O'Neil S,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Osumi</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-Sutherland D, Puig-Barbe A, Reese JT, Reiser L, Robb SM,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Ruemping</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T, Seager J, Sid E,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Stefancsik</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R, Weber M, Wood V,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Haendel</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MA,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Mungall</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CJ. Dynamic Retrieval Augmented Generation of Ontologies using Artificial Intelligence (DRAGON-AI). J Biomed Semantics. 2024 Oct 17;15(1):19. </a:t>
            </a:r>
            <a:r>
              <a:rPr kumimoji="0" lang="en-GB" sz="1200" b="0" i="0" u="none" strike="noStrike" kern="1200" cap="none" spc="0" normalizeH="0" baseline="0" noProof="0" err="1">
                <a:ln>
                  <a:noFill/>
                </a:ln>
                <a:solidFill>
                  <a:prstClr val="black"/>
                </a:solidFill>
                <a:effectLst/>
                <a:uLnTx/>
                <a:uFillTx/>
                <a:latin typeface="Calibri" panose="020F0502020204030204"/>
                <a:ea typeface="+mn-ea"/>
                <a:cs typeface="+mn-cs"/>
              </a:rPr>
              <a:t>doi</a:t>
            </a: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 10.1186/s13326-024-00320-3. PMID: 39415214; PMCID: PMC11484368.</a:t>
            </a:r>
          </a:p>
        </p:txBody>
      </p:sp>
      <p:pic>
        <p:nvPicPr>
          <p:cNvPr id="7174" name="Picture 6" descr="Figure 3: LLM-generated knowledge graph built from a private dataset using GPT-4 Turbo. A knowledge graph visualization represented by a collection in 3D space projected onto a 2D image of circles of varying sizes and colors. The circles are grouped together in space by color, and within each color area the larger circles are surrounded by many smaller circles. Each circle represents an entity within the knowledge graph.">
            <a:extLst>
              <a:ext uri="{FF2B5EF4-FFF2-40B4-BE49-F238E27FC236}">
                <a16:creationId xmlns:a16="http://schemas.microsoft.com/office/drawing/2014/main" id="{359DE92B-D095-D96D-1652-8780FEA91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889" y="1203369"/>
            <a:ext cx="3795089" cy="386487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ig. 1">
            <a:extLst>
              <a:ext uri="{FF2B5EF4-FFF2-40B4-BE49-F238E27FC236}">
                <a16:creationId xmlns:a16="http://schemas.microsoft.com/office/drawing/2014/main" id="{B7D770C4-C1D0-6B21-2AC8-BBEC35C5B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7" y="2136820"/>
            <a:ext cx="6159500" cy="4435579"/>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88132AD6-035A-71DB-B974-560ADE1D2B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68F8DE-E396-CE41-AD1F-DA0F4CEF678F}" type="slidenum">
              <a:rPr kumimoji="0" lang="en-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656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53"/>
        <p:cNvGrpSpPr/>
        <p:nvPr/>
      </p:nvGrpSpPr>
      <p:grpSpPr>
        <a:xfrm>
          <a:off x="0" y="0"/>
          <a:ext cx="0" cy="0"/>
          <a:chOff x="0" y="0"/>
          <a:chExt cx="0" cy="0"/>
        </a:xfrm>
      </p:grpSpPr>
      <p:pic>
        <p:nvPicPr>
          <p:cNvPr id="55" name="Google Shape;55;p13"/>
          <p:cNvPicPr preferRelativeResize="0"/>
          <p:nvPr/>
        </p:nvPicPr>
        <p:blipFill rotWithShape="1">
          <a:blip r:embed="rId3">
            <a:alphaModFix/>
          </a:blip>
          <a:srcRect b="17033"/>
          <a:stretch/>
        </p:blipFill>
        <p:spPr>
          <a:xfrm>
            <a:off x="297898" y="262340"/>
            <a:ext cx="6974436" cy="6476200"/>
          </a:xfrm>
          <a:prstGeom prst="rect">
            <a:avLst/>
          </a:prstGeom>
          <a:noFill/>
          <a:ln>
            <a:noFill/>
          </a:ln>
        </p:spPr>
      </p:pic>
      <p:sp>
        <p:nvSpPr>
          <p:cNvPr id="54" name="Google Shape;54;p13"/>
          <p:cNvSpPr txBox="1">
            <a:spLocks noGrp="1"/>
          </p:cNvSpPr>
          <p:nvPr>
            <p:ph type="title"/>
          </p:nvPr>
        </p:nvSpPr>
        <p:spPr>
          <a:xfrm>
            <a:off x="187000" y="0"/>
            <a:ext cx="12005000" cy="763600"/>
          </a:xfrm>
          <a:prstGeom prst="rect">
            <a:avLst/>
          </a:prstGeom>
        </p:spPr>
        <p:txBody>
          <a:bodyPr spcFirstLastPara="1" vert="horz" wrap="square" lIns="121900" tIns="121900" rIns="121900" bIns="121900" rtlCol="0" anchor="t" anchorCtr="0">
            <a:noAutofit/>
          </a:bodyPr>
          <a:lstStyle/>
          <a:p>
            <a:r>
              <a:rPr lang="nl" sz="3200" b="1" dirty="0"/>
              <a:t>Pipeline; document processing, fact extraction and storage</a:t>
            </a:r>
            <a:endParaRPr sz="3200" b="1" dirty="0"/>
          </a:p>
        </p:txBody>
      </p:sp>
      <p:sp>
        <p:nvSpPr>
          <p:cNvPr id="2" name="Slide Number Placeholder 1">
            <a:extLst>
              <a:ext uri="{FF2B5EF4-FFF2-40B4-BE49-F238E27FC236}">
                <a16:creationId xmlns:a16="http://schemas.microsoft.com/office/drawing/2014/main" id="{F9B287FC-CB31-A962-83F6-D1661E3FAE2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098E-FC37-D519-2509-E30DFD72A116}"/>
              </a:ext>
            </a:extLst>
          </p:cNvPr>
          <p:cNvSpPr>
            <a:spLocks noGrp="1"/>
          </p:cNvSpPr>
          <p:nvPr>
            <p:ph type="title"/>
          </p:nvPr>
        </p:nvSpPr>
        <p:spPr/>
        <p:txBody>
          <a:bodyPr/>
          <a:lstStyle/>
          <a:p>
            <a:endParaRPr lang="nl-NL"/>
          </a:p>
        </p:txBody>
      </p:sp>
      <p:pic>
        <p:nvPicPr>
          <p:cNvPr id="10" name="Content Placeholder 9">
            <a:extLst>
              <a:ext uri="{FF2B5EF4-FFF2-40B4-BE49-F238E27FC236}">
                <a16:creationId xmlns:a16="http://schemas.microsoft.com/office/drawing/2014/main" id="{AB4C3F31-D8F7-2B79-B335-A88B6B7BB54B}"/>
              </a:ext>
            </a:extLst>
          </p:cNvPr>
          <p:cNvPicPr>
            <a:picLocks noGrp="1" noChangeAspect="1"/>
          </p:cNvPicPr>
          <p:nvPr>
            <p:ph idx="1"/>
          </p:nvPr>
        </p:nvPicPr>
        <p:blipFill>
          <a:blip r:embed="rId2"/>
          <a:stretch>
            <a:fillRect/>
          </a:stretch>
        </p:blipFill>
        <p:spPr>
          <a:xfrm>
            <a:off x="0" y="0"/>
            <a:ext cx="12192000" cy="6858000"/>
          </a:xfrm>
        </p:spPr>
      </p:pic>
      <p:sp>
        <p:nvSpPr>
          <p:cNvPr id="4" name="Date Placeholder 3">
            <a:extLst>
              <a:ext uri="{FF2B5EF4-FFF2-40B4-BE49-F238E27FC236}">
                <a16:creationId xmlns:a16="http://schemas.microsoft.com/office/drawing/2014/main" id="{37D64371-52B6-6AEC-402E-8529A20AFBCD}"/>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40F85AA2-AFFF-414A-8675-34319361B5D5}"/>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F73B09D8-ADC1-B1C5-C93F-9F11FFEC1B14}"/>
              </a:ext>
            </a:extLst>
          </p:cNvPr>
          <p:cNvSpPr>
            <a:spLocks noGrp="1"/>
          </p:cNvSpPr>
          <p:nvPr>
            <p:ph type="sldNum" sz="quarter" idx="12"/>
          </p:nvPr>
        </p:nvSpPr>
        <p:spPr/>
        <p:txBody>
          <a:bodyPr/>
          <a:lstStyle/>
          <a:p>
            <a:fld id="{A39C17D2-13B9-4643-8B86-513E5F8E7A04}" type="slidenum">
              <a:rPr lang="nl-NL" smtClean="0"/>
              <a:t>6</a:t>
            </a:fld>
            <a:endParaRPr lang="nl-NL"/>
          </a:p>
        </p:txBody>
      </p:sp>
    </p:spTree>
    <p:extLst>
      <p:ext uri="{BB962C8B-B14F-4D97-AF65-F5344CB8AC3E}">
        <p14:creationId xmlns:p14="http://schemas.microsoft.com/office/powerpoint/2010/main" val="14541217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3280763" y="0"/>
            <a:ext cx="6349839" cy="6451599"/>
          </a:xfrm>
          <a:prstGeom prst="rect">
            <a:avLst/>
          </a:prstGeom>
          <a:noFill/>
          <a:ln>
            <a:noFill/>
          </a:ln>
        </p:spPr>
      </p:pic>
      <p:sp>
        <p:nvSpPr>
          <p:cNvPr id="61" name="Google Shape;61;p14"/>
          <p:cNvSpPr txBox="1"/>
          <p:nvPr/>
        </p:nvSpPr>
        <p:spPr>
          <a:xfrm>
            <a:off x="9630611" y="2671600"/>
            <a:ext cx="2397600" cy="1723508"/>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 sz="2400" b="0" i="0" u="none" strike="noStrike" kern="1200" cap="none" spc="0" normalizeH="0" baseline="0" noProof="0">
                <a:ln>
                  <a:noFill/>
                </a:ln>
                <a:solidFill>
                  <a:srgbClr val="44546A"/>
                </a:solidFill>
                <a:effectLst/>
                <a:uLnTx/>
                <a:uFillTx/>
                <a:latin typeface="Calibri" panose="020F0502020204030204"/>
                <a:ea typeface="+mn-ea"/>
                <a:cs typeface="+mn-cs"/>
              </a:rPr>
              <a:t>LLM Fact Extraction for all sections of every document</a:t>
            </a:r>
            <a:endParaRPr kumimoji="0" sz="2400" b="0" i="0" u="none" strike="noStrike" kern="1200" cap="none" spc="0" normalizeH="0" baseline="0" noProof="0">
              <a:ln>
                <a:noFill/>
              </a:ln>
              <a:solidFill>
                <a:srgbClr val="44546A"/>
              </a:solidFill>
              <a:effectLst/>
              <a:uLnTx/>
              <a:uFillTx/>
              <a:latin typeface="Calibri" panose="020F0502020204030204"/>
              <a:ea typeface="+mn-ea"/>
              <a:cs typeface="+mn-cs"/>
            </a:endParaRPr>
          </a:p>
        </p:txBody>
      </p:sp>
      <p:sp>
        <p:nvSpPr>
          <p:cNvPr id="62" name="Google Shape;62;p14"/>
          <p:cNvSpPr txBox="1"/>
          <p:nvPr/>
        </p:nvSpPr>
        <p:spPr>
          <a:xfrm>
            <a:off x="105782" y="0"/>
            <a:ext cx="2815293" cy="2215951"/>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t>Bulk Processing of PDFs</a:t>
            </a:r>
            <a:b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br>
            <a:r>
              <a:rPr kumimoji="0" lang="nl" sz="3200" b="1" i="0" u="none" strike="noStrike" kern="1200" cap="none" spc="0" normalizeH="0" baseline="0" noProof="0" dirty="0">
                <a:ln>
                  <a:noFill/>
                </a:ln>
                <a:solidFill>
                  <a:srgbClr val="44546A"/>
                </a:solidFill>
                <a:effectLst/>
                <a:uLnTx/>
                <a:uFillTx/>
                <a:latin typeface="Calibri" panose="020F0502020204030204"/>
                <a:ea typeface="+mn-ea"/>
                <a:cs typeface="+mn-cs"/>
              </a:rPr>
              <a:t>(Flask GUI)</a:t>
            </a:r>
            <a:endParaRPr kumimoji="0" sz="3200" b="1" i="0" u="none" strike="noStrike" kern="1200" cap="none" spc="0" normalizeH="0" baseline="0" noProof="0" dirty="0">
              <a:ln>
                <a:noFill/>
              </a:ln>
              <a:solidFill>
                <a:srgbClr val="44546A"/>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D305D444-F26A-B5B8-AE90-3A443FAF91AF}"/>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258432" y="79013"/>
            <a:ext cx="11360800" cy="763600"/>
          </a:xfrm>
          <a:prstGeom prst="rect">
            <a:avLst/>
          </a:prstGeom>
        </p:spPr>
        <p:txBody>
          <a:bodyPr spcFirstLastPara="1" vert="horz" wrap="square" lIns="121900" tIns="121900" rIns="121900" bIns="121900" rtlCol="0" anchor="t" anchorCtr="0">
            <a:normAutofit/>
          </a:bodyPr>
          <a:lstStyle/>
          <a:p>
            <a:pPr>
              <a:buSzPts val="990"/>
            </a:pPr>
            <a:r>
              <a:rPr lang="nl" sz="3200" b="1" dirty="0"/>
              <a:t>Example Extracted Fact </a:t>
            </a:r>
            <a:endParaRPr sz="3200" b="1" dirty="0"/>
          </a:p>
        </p:txBody>
      </p:sp>
      <p:pic>
        <p:nvPicPr>
          <p:cNvPr id="68" name="Google Shape;68;p15"/>
          <p:cNvPicPr preferRelativeResize="0"/>
          <p:nvPr/>
        </p:nvPicPr>
        <p:blipFill rotWithShape="1">
          <a:blip r:embed="rId3">
            <a:alphaModFix/>
          </a:blip>
          <a:srcRect t="1302" r="754"/>
          <a:stretch/>
        </p:blipFill>
        <p:spPr>
          <a:xfrm>
            <a:off x="615494" y="798674"/>
            <a:ext cx="10827300" cy="4199267"/>
          </a:xfrm>
          <a:prstGeom prst="rect">
            <a:avLst/>
          </a:prstGeom>
          <a:noFill/>
          <a:ln>
            <a:noFill/>
          </a:ln>
        </p:spPr>
      </p:pic>
      <p:sp>
        <p:nvSpPr>
          <p:cNvPr id="2" name="Slide Number Placeholder 1">
            <a:extLst>
              <a:ext uri="{FF2B5EF4-FFF2-40B4-BE49-F238E27FC236}">
                <a16:creationId xmlns:a16="http://schemas.microsoft.com/office/drawing/2014/main" id="{916C5FDC-50B1-BBC4-182E-99C29F9FABB6}"/>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937BCFF-E6A5-350A-E09E-4D9695A009D4}"/>
              </a:ext>
            </a:extLst>
          </p:cNvPr>
          <p:cNvSpPr txBox="1"/>
          <p:nvPr/>
        </p:nvSpPr>
        <p:spPr>
          <a:xfrm>
            <a:off x="754224" y="5100961"/>
            <a:ext cx="3306161"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Next steps: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additional</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metadata,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Review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by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experts,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Add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GraphDB</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Graph</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)RAG</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CD56E-41B4-7B1F-D4F9-C91627636D00}"/>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D16F9B3E-9E90-4E4B-69B6-1101DAE7A699}"/>
              </a:ext>
            </a:extLst>
          </p:cNvPr>
          <p:cNvPicPr>
            <a:picLocks noChangeAspect="1"/>
          </p:cNvPicPr>
          <p:nvPr/>
        </p:nvPicPr>
        <p:blipFill rotWithShape="1">
          <a:blip r:embed="rId2">
            <a:alphaModFix/>
            <a:duotone>
              <a:prstClr val="black"/>
              <a:srgbClr val="D9C3A5">
                <a:tint val="50000"/>
                <a:satMod val="180000"/>
              </a:srgbClr>
            </a:duotone>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3463E9E7-28A6-A33F-FA8A-B241F16637F9}"/>
              </a:ext>
            </a:extLst>
          </p:cNvPr>
          <p:cNvSpPr>
            <a:spLocks noGrp="1"/>
          </p:cNvSpPr>
          <p:nvPr>
            <p:ph type="ctrTitle"/>
          </p:nvPr>
        </p:nvSpPr>
        <p:spPr>
          <a:xfrm>
            <a:off x="3581400" y="5145890"/>
            <a:ext cx="9144000" cy="1186915"/>
          </a:xfrm>
        </p:spPr>
        <p:txBody>
          <a:bodyPr>
            <a:normAutofit/>
          </a:bodyPr>
          <a:lstStyle/>
          <a:p>
            <a:r>
              <a:rPr lang="en-US" b="1" dirty="0">
                <a:solidFill>
                  <a:schemeClr val="bg1"/>
                </a:solidFill>
              </a:rPr>
              <a:t>Things move fast</a:t>
            </a:r>
          </a:p>
        </p:txBody>
      </p:sp>
      <p:sp>
        <p:nvSpPr>
          <p:cNvPr id="2" name="Date Placeholder 1">
            <a:extLst>
              <a:ext uri="{FF2B5EF4-FFF2-40B4-BE49-F238E27FC236}">
                <a16:creationId xmlns:a16="http://schemas.microsoft.com/office/drawing/2014/main" id="{65CA326E-4485-DA7B-B3AF-63096B1D1E2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1DE7646-D369-96F0-CBC1-947FA33DB41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5173D2F-5AF6-581A-6927-8D2C4021B1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500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4544E-A44D-D6A0-CA4F-A9BA74AA517C}"/>
              </a:ext>
            </a:extLst>
          </p:cNvPr>
          <p:cNvSpPr>
            <a:spLocks noGrp="1"/>
          </p:cNvSpPr>
          <p:nvPr>
            <p:ph type="title"/>
          </p:nvPr>
        </p:nvSpPr>
        <p:spPr>
          <a:xfrm>
            <a:off x="152400" y="10478"/>
            <a:ext cx="10515600" cy="1325563"/>
          </a:xfrm>
        </p:spPr>
        <p:txBody>
          <a:bodyPr/>
          <a:lstStyle/>
          <a:p>
            <a:r>
              <a:rPr lang="nl-NL" dirty="0"/>
              <a:t>New </a:t>
            </a:r>
            <a:r>
              <a:rPr lang="nl-NL" dirty="0" err="1"/>
              <a:t>models</a:t>
            </a:r>
            <a:r>
              <a:rPr lang="nl-NL" dirty="0"/>
              <a:t> are </a:t>
            </a:r>
            <a:r>
              <a:rPr lang="nl-NL" dirty="0" err="1"/>
              <a:t>here</a:t>
            </a:r>
            <a:r>
              <a:rPr lang="nl-NL" dirty="0"/>
              <a:t>, </a:t>
            </a:r>
            <a:r>
              <a:rPr lang="nl-NL" dirty="0" err="1"/>
              <a:t>every</a:t>
            </a:r>
            <a:r>
              <a:rPr lang="nl-NL" dirty="0"/>
              <a:t> </a:t>
            </a:r>
            <a:r>
              <a:rPr lang="nl-NL" dirty="0" err="1"/>
              <a:t>day</a:t>
            </a:r>
            <a:endParaRPr lang="nl-NL" dirty="0"/>
          </a:p>
        </p:txBody>
      </p:sp>
      <p:sp>
        <p:nvSpPr>
          <p:cNvPr id="7" name="Content Placeholder 6">
            <a:extLst>
              <a:ext uri="{FF2B5EF4-FFF2-40B4-BE49-F238E27FC236}">
                <a16:creationId xmlns:a16="http://schemas.microsoft.com/office/drawing/2014/main" id="{58C9C701-B59F-1280-151C-1A51108D8689}"/>
              </a:ext>
            </a:extLst>
          </p:cNvPr>
          <p:cNvSpPr>
            <a:spLocks noGrp="1"/>
          </p:cNvSpPr>
          <p:nvPr>
            <p:ph idx="1"/>
          </p:nvPr>
        </p:nvSpPr>
        <p:spPr>
          <a:xfrm>
            <a:off x="289560" y="1690688"/>
            <a:ext cx="10515600" cy="4351338"/>
          </a:xfrm>
        </p:spPr>
        <p:txBody>
          <a:bodyPr/>
          <a:lstStyle/>
          <a:p>
            <a:r>
              <a:rPr lang="nl-NL" dirty="0" err="1"/>
              <a:t>OpenAI</a:t>
            </a:r>
            <a:r>
              <a:rPr lang="nl-NL" dirty="0"/>
              <a:t> – o3, 4o </a:t>
            </a:r>
            <a:r>
              <a:rPr lang="nl-NL" dirty="0">
                <a:sym typeface="Wingdings" panose="05000000000000000000" pitchFamily="2" charset="2"/>
              </a:rPr>
              <a:t> 4.5 </a:t>
            </a:r>
            <a:r>
              <a:rPr lang="nl-NL" dirty="0" err="1">
                <a:sym typeface="Wingdings" panose="05000000000000000000" pitchFamily="2" charset="2"/>
              </a:rPr>
              <a:t>with</a:t>
            </a:r>
            <a:r>
              <a:rPr lang="nl-NL" dirty="0">
                <a:sym typeface="Wingdings" panose="05000000000000000000" pitchFamily="2" charset="2"/>
              </a:rPr>
              <a:t> </a:t>
            </a:r>
            <a:r>
              <a:rPr lang="nl-NL" dirty="0" err="1"/>
              <a:t>possible</a:t>
            </a:r>
            <a:r>
              <a:rPr lang="nl-NL" dirty="0"/>
              <a:t> AGI </a:t>
            </a:r>
            <a:r>
              <a:rPr lang="nl-NL" dirty="0" err="1"/>
              <a:t>characteristics</a:t>
            </a:r>
            <a:endParaRPr lang="nl-NL" dirty="0"/>
          </a:p>
          <a:p>
            <a:r>
              <a:rPr lang="nl-NL" dirty="0"/>
              <a:t>GPT-4o is </a:t>
            </a:r>
            <a:r>
              <a:rPr lang="nl-NL" dirty="0" err="1"/>
              <a:t>available</a:t>
            </a:r>
            <a:r>
              <a:rPr lang="nl-NL" dirty="0"/>
              <a:t>!</a:t>
            </a:r>
          </a:p>
          <a:p>
            <a:r>
              <a:rPr lang="nl-NL" dirty="0"/>
              <a:t>Meta - </a:t>
            </a:r>
            <a:r>
              <a:rPr lang="nl-NL" dirty="0" err="1"/>
              <a:t>Llama</a:t>
            </a:r>
            <a:r>
              <a:rPr lang="nl-NL" dirty="0"/>
              <a:t> 3.3 – open source</a:t>
            </a:r>
          </a:p>
          <a:p>
            <a:r>
              <a:rPr lang="nl-NL" dirty="0" err="1"/>
              <a:t>Anthropic</a:t>
            </a:r>
            <a:r>
              <a:rPr lang="nl-NL" dirty="0"/>
              <a:t> – Claude Sonnet 3.7</a:t>
            </a:r>
          </a:p>
          <a:p>
            <a:r>
              <a:rPr lang="nl-NL" dirty="0"/>
              <a:t>Google – Gemini 2.0 flash</a:t>
            </a:r>
          </a:p>
          <a:p>
            <a:pPr marL="0" indent="0">
              <a:buNone/>
            </a:pPr>
            <a:r>
              <a:rPr lang="nl-NL" dirty="0"/>
              <a:t>{Video 11 December, 2024} </a:t>
            </a:r>
          </a:p>
          <a:p>
            <a:pPr marL="0" indent="0">
              <a:buNone/>
            </a:pPr>
            <a:endParaRPr lang="nl-NL" dirty="0"/>
          </a:p>
        </p:txBody>
      </p:sp>
      <p:sp>
        <p:nvSpPr>
          <p:cNvPr id="4" name="Date Placeholder 3">
            <a:extLst>
              <a:ext uri="{FF2B5EF4-FFF2-40B4-BE49-F238E27FC236}">
                <a16:creationId xmlns:a16="http://schemas.microsoft.com/office/drawing/2014/main" id="{A9487B70-F4F3-1F45-A8B3-AB4A6E7EDB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29EBEB1-9602-F7D8-2A89-BBF012DFB9E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FEFA122-5D97-F609-7705-B15C6444B46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5928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E2951-4FCC-E1A1-384C-82D26988311B}"/>
              </a:ext>
            </a:extLst>
          </p:cNvPr>
          <p:cNvSpPr>
            <a:spLocks noGrp="1"/>
          </p:cNvSpPr>
          <p:nvPr>
            <p:ph type="title"/>
          </p:nvPr>
        </p:nvSpPr>
        <p:spPr/>
        <p:txBody>
          <a:bodyPr/>
          <a:lstStyle/>
          <a:p>
            <a:endParaRPr lang="nl-NL" dirty="0"/>
          </a:p>
        </p:txBody>
      </p:sp>
      <p:sp>
        <p:nvSpPr>
          <p:cNvPr id="3" name="Content Placeholder 2">
            <a:extLst>
              <a:ext uri="{FF2B5EF4-FFF2-40B4-BE49-F238E27FC236}">
                <a16:creationId xmlns:a16="http://schemas.microsoft.com/office/drawing/2014/main" id="{6060B7D2-63DD-A5E4-1160-D4CEB5ECAC62}"/>
              </a:ext>
            </a:extLst>
          </p:cNvPr>
          <p:cNvSpPr>
            <a:spLocks noGrp="1"/>
          </p:cNvSpPr>
          <p:nvPr>
            <p:ph idx="1"/>
          </p:nvPr>
        </p:nvSpPr>
        <p:spPr/>
        <p:txBody>
          <a:bodyPr/>
          <a:lstStyle/>
          <a:p>
            <a:endParaRPr lang="nl-NL"/>
          </a:p>
        </p:txBody>
      </p:sp>
      <p:sp>
        <p:nvSpPr>
          <p:cNvPr id="4" name="Date Placeholder 3">
            <a:extLst>
              <a:ext uri="{FF2B5EF4-FFF2-40B4-BE49-F238E27FC236}">
                <a16:creationId xmlns:a16="http://schemas.microsoft.com/office/drawing/2014/main" id="{969625C4-747F-2D7D-4418-1475908F6C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B700F6C-A276-B8E9-8AB1-D1BC34547B2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E2C376D6-AA1B-2112-BD26-6C5F55C4399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Online Media 10" descr="Introducing Gemini 2.0 | Our most capable AI model yet">
            <a:hlinkClick r:id="" action="ppaction://media"/>
            <a:extLst>
              <a:ext uri="{FF2B5EF4-FFF2-40B4-BE49-F238E27FC236}">
                <a16:creationId xmlns:a16="http://schemas.microsoft.com/office/drawing/2014/main" id="{D7D479C1-269F-B076-8530-352674919FA7}"/>
              </a:ext>
            </a:extLst>
          </p:cNvPr>
          <p:cNvPicPr>
            <a:picLocks noRot="1" noChangeAspect="1"/>
          </p:cNvPicPr>
          <p:nvPr>
            <a:videoFile r:link="rId1"/>
          </p:nvPr>
        </p:nvPicPr>
        <p:blipFill>
          <a:blip r:embed="rId3"/>
          <a:stretch>
            <a:fillRect/>
          </a:stretch>
        </p:blipFill>
        <p:spPr>
          <a:xfrm>
            <a:off x="0" y="-49212"/>
            <a:ext cx="12225154" cy="6907212"/>
          </a:xfrm>
          <a:prstGeom prst="rect">
            <a:avLst/>
          </a:prstGeom>
        </p:spPr>
      </p:pic>
    </p:spTree>
    <p:extLst>
      <p:ext uri="{BB962C8B-B14F-4D97-AF65-F5344CB8AC3E}">
        <p14:creationId xmlns:p14="http://schemas.microsoft.com/office/powerpoint/2010/main" val="318806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3D90A-5D33-EEAD-D71A-55970FDF0F4B}"/>
              </a:ext>
            </a:extLst>
          </p:cNvPr>
          <p:cNvSpPr>
            <a:spLocks noGrp="1"/>
          </p:cNvSpPr>
          <p:nvPr>
            <p:ph type="title"/>
          </p:nvPr>
        </p:nvSpPr>
        <p:spPr>
          <a:xfrm>
            <a:off x="838200" y="1195697"/>
            <a:ext cx="3200400" cy="4238118"/>
          </a:xfrm>
        </p:spPr>
        <p:txBody>
          <a:bodyPr>
            <a:normAutofit/>
          </a:bodyPr>
          <a:lstStyle/>
          <a:p>
            <a:r>
              <a:rPr lang="nl-NL" dirty="0" err="1"/>
              <a:t>Discuss</a:t>
            </a:r>
            <a:r>
              <a:rPr lang="nl-NL" dirty="0"/>
              <a:t> </a:t>
            </a:r>
            <a:r>
              <a:rPr lang="nl-NL" dirty="0" err="1"/>
              <a:t>with</a:t>
            </a:r>
            <a:r>
              <a:rPr lang="nl-NL" dirty="0"/>
              <a:t> </a:t>
            </a:r>
            <a:r>
              <a:rPr lang="nl-NL" dirty="0" err="1"/>
              <a:t>your</a:t>
            </a:r>
            <a:r>
              <a:rPr lang="nl-NL" dirty="0"/>
              <a:t> </a:t>
            </a:r>
            <a:r>
              <a:rPr lang="nl-NL" dirty="0" err="1"/>
              <a:t>neighbour</a:t>
            </a:r>
            <a:endParaRPr lang="nl-NL" dirty="0"/>
          </a:p>
        </p:txBody>
      </p:sp>
      <p:sp>
        <p:nvSpPr>
          <p:cNvPr id="4" name="Date Placeholder 3">
            <a:extLst>
              <a:ext uri="{FF2B5EF4-FFF2-40B4-BE49-F238E27FC236}">
                <a16:creationId xmlns:a16="http://schemas.microsoft.com/office/drawing/2014/main" id="{E50E3A9B-4E54-E4B9-9728-368E6D91A0CD}"/>
              </a:ext>
            </a:extLst>
          </p:cNvPr>
          <p:cNvSpPr>
            <a:spLocks noGrp="1"/>
          </p:cNvSpPr>
          <p:nvPr>
            <p:ph type="dt" sz="half" idx="10"/>
          </p:nvPr>
        </p:nvSpPr>
        <p:spPr>
          <a:xfrm>
            <a:off x="838200" y="6356350"/>
            <a:ext cx="27432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9F332F3-8575-9AF6-0B2A-B621E7DD6D76}"/>
              </a:ext>
            </a:extLst>
          </p:cNvPr>
          <p:cNvSpPr>
            <a:spLocks noGrp="1"/>
          </p:cNvSpPr>
          <p:nvPr>
            <p:ph type="ftr" sz="quarter" idx="11"/>
          </p:nvPr>
        </p:nvSpPr>
        <p:spPr>
          <a:xfrm>
            <a:off x="5304393" y="6356350"/>
            <a:ext cx="4398731"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DEA8594-09B0-6948-3DAD-2E046D6FFA50}"/>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nl-NL"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8" name="Content Placeholder 2">
            <a:extLst>
              <a:ext uri="{FF2B5EF4-FFF2-40B4-BE49-F238E27FC236}">
                <a16:creationId xmlns:a16="http://schemas.microsoft.com/office/drawing/2014/main" id="{C11F1310-E1F4-AF49-CBD0-5E4D549EB4A6}"/>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335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E5640-9643-2BB7-54E0-22E644677BD7}"/>
            </a:ext>
          </a:extLst>
        </p:cNvPr>
        <p:cNvGrpSpPr/>
        <p:nvPr/>
      </p:nvGrpSpPr>
      <p:grpSpPr>
        <a:xfrm>
          <a:off x="0" y="0"/>
          <a:ext cx="0" cy="0"/>
          <a:chOff x="0" y="0"/>
          <a:chExt cx="0" cy="0"/>
        </a:xfrm>
      </p:grpSpPr>
      <p:pic>
        <p:nvPicPr>
          <p:cNvPr id="7" name="Picture 6" descr="Typebar ready to print a question mark">
            <a:extLst>
              <a:ext uri="{FF2B5EF4-FFF2-40B4-BE49-F238E27FC236}">
                <a16:creationId xmlns:a16="http://schemas.microsoft.com/office/drawing/2014/main" id="{6E5CB280-F8C9-20B4-C150-311C52CDD9B8}"/>
              </a:ext>
            </a:extLst>
          </p:cNvPr>
          <p:cNvPicPr>
            <a:picLocks noChangeAspect="1"/>
          </p:cNvPicPr>
          <p:nvPr/>
        </p:nvPicPr>
        <p:blipFill rotWithShape="1">
          <a:blip r:embed="rId2">
            <a:alphaModFix/>
            <a:duotone>
              <a:prstClr val="black"/>
              <a:srgbClr val="D9C3A5">
                <a:tint val="50000"/>
                <a:satMod val="180000"/>
              </a:srgbClr>
            </a:duotone>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8574EAE7-8991-35CC-362E-1D294A3D08F2}"/>
              </a:ext>
            </a:extLst>
          </p:cNvPr>
          <p:cNvSpPr>
            <a:spLocks noGrp="1"/>
          </p:cNvSpPr>
          <p:nvPr>
            <p:ph type="ctrTitle"/>
          </p:nvPr>
        </p:nvSpPr>
        <p:spPr>
          <a:xfrm>
            <a:off x="3581400" y="5145890"/>
            <a:ext cx="9144000" cy="1186915"/>
          </a:xfrm>
        </p:spPr>
        <p:txBody>
          <a:bodyPr>
            <a:normAutofit/>
          </a:bodyPr>
          <a:lstStyle/>
          <a:p>
            <a:r>
              <a:rPr lang="en-US" b="1" dirty="0">
                <a:solidFill>
                  <a:schemeClr val="bg1"/>
                </a:solidFill>
              </a:rPr>
              <a:t>AI dilemmas</a:t>
            </a:r>
          </a:p>
        </p:txBody>
      </p:sp>
      <p:sp>
        <p:nvSpPr>
          <p:cNvPr id="2" name="Date Placeholder 1">
            <a:extLst>
              <a:ext uri="{FF2B5EF4-FFF2-40B4-BE49-F238E27FC236}">
                <a16:creationId xmlns:a16="http://schemas.microsoft.com/office/drawing/2014/main" id="{484CD264-08E1-D1AC-8EEE-82D00D838D0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13A407F5-F3C5-A3F8-8235-D12D515D87B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6CC669FA-AD38-F4A2-178E-935A49A1536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936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graph shows that total energy use and share of AI in the total... |  Download Scientific Diagram">
            <a:extLst>
              <a:ext uri="{FF2B5EF4-FFF2-40B4-BE49-F238E27FC236}">
                <a16:creationId xmlns:a16="http://schemas.microsoft.com/office/drawing/2014/main" id="{7E477952-7257-775A-ECE2-7B8D08B30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451" y="740070"/>
            <a:ext cx="7061952" cy="56162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3E98D27-0D6D-7D93-C71E-CA0116A7336F}"/>
              </a:ext>
            </a:extLst>
          </p:cNvPr>
          <p:cNvSpPr>
            <a:spLocks noGrp="1"/>
          </p:cNvSpPr>
          <p:nvPr>
            <p:ph type="title"/>
          </p:nvPr>
        </p:nvSpPr>
        <p:spPr>
          <a:xfrm>
            <a:off x="101930" y="-216766"/>
            <a:ext cx="10515600" cy="1325563"/>
          </a:xfrm>
        </p:spPr>
        <p:txBody>
          <a:bodyPr/>
          <a:lstStyle/>
          <a:p>
            <a:r>
              <a:rPr lang="nl-NL" dirty="0"/>
              <a:t>AI Energy </a:t>
            </a:r>
            <a:r>
              <a:rPr lang="nl-NL" dirty="0" err="1"/>
              <a:t>consumption</a:t>
            </a:r>
            <a:endParaRPr lang="nl-NL" dirty="0"/>
          </a:p>
        </p:txBody>
      </p:sp>
      <p:sp>
        <p:nvSpPr>
          <p:cNvPr id="4" name="Date Placeholder 3">
            <a:extLst>
              <a:ext uri="{FF2B5EF4-FFF2-40B4-BE49-F238E27FC236}">
                <a16:creationId xmlns:a16="http://schemas.microsoft.com/office/drawing/2014/main" id="{30DF5454-B122-16B0-E58F-B1B5CE4085E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65C98A2-7322-68D0-0478-E5FF0BB325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9E711F4-F131-BAC9-AC7B-620497423B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3A5C81-F2E4-10B3-C458-845D93456CE4}"/>
              </a:ext>
            </a:extLst>
          </p:cNvPr>
          <p:cNvSpPr txBox="1"/>
          <p:nvPr/>
        </p:nvSpPr>
        <p:spPr>
          <a:xfrm>
            <a:off x="400793" y="5894900"/>
            <a:ext cx="616923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http://dx.doi.org/10.3389/fnins.2019.00666</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97738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BFA10-EEBD-D7E6-3A7F-64945508D1C1}"/>
              </a:ext>
            </a:extLst>
          </p:cNvPr>
          <p:cNvSpPr>
            <a:spLocks noGrp="1"/>
          </p:cNvSpPr>
          <p:nvPr>
            <p:ph type="title"/>
          </p:nvPr>
        </p:nvSpPr>
        <p:spPr>
          <a:xfrm>
            <a:off x="228600" y="-201861"/>
            <a:ext cx="10515600" cy="1325563"/>
          </a:xfrm>
        </p:spPr>
        <p:txBody>
          <a:bodyPr/>
          <a:lstStyle/>
          <a:p>
            <a:r>
              <a:rPr lang="nl-NL" dirty="0" err="1"/>
              <a:t>DeepSeek</a:t>
            </a:r>
            <a:r>
              <a:rPr lang="nl-NL" dirty="0"/>
              <a:t> R1; a new model </a:t>
            </a:r>
          </a:p>
        </p:txBody>
      </p:sp>
      <p:sp>
        <p:nvSpPr>
          <p:cNvPr id="4" name="Date Placeholder 3">
            <a:extLst>
              <a:ext uri="{FF2B5EF4-FFF2-40B4-BE49-F238E27FC236}">
                <a16:creationId xmlns:a16="http://schemas.microsoft.com/office/drawing/2014/main" id="{D515311F-4E07-EE18-1E95-C97DC433EF6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2176844-69F5-8E4C-8662-BA6153BD3F1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0CBC547-1A27-1EC8-D1AD-0CDAD6141ED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4" descr="DeepSeek-R1 Release | DeepSeek API Docs">
            <a:extLst>
              <a:ext uri="{FF2B5EF4-FFF2-40B4-BE49-F238E27FC236}">
                <a16:creationId xmlns:a16="http://schemas.microsoft.com/office/drawing/2014/main" id="{123B24A3-759F-B623-2781-CED4FD5972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08" y="1571306"/>
            <a:ext cx="6042498" cy="44146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9502D0-7AA7-6BB5-F6ED-5C20EEECAD23}"/>
              </a:ext>
            </a:extLst>
          </p:cNvPr>
          <p:cNvSpPr txBox="1"/>
          <p:nvPr/>
        </p:nvSpPr>
        <p:spPr>
          <a:xfrm>
            <a:off x="6784692" y="2196587"/>
            <a:ext cx="524442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DeepSeek</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R1 is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about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95%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cheaper</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than</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OpenAI</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o1. In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terms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traning</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cost</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is running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lower</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energy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demand</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5732553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FC35-CF9E-676D-1F63-10450CA98B9B}"/>
              </a:ext>
            </a:extLst>
          </p:cNvPr>
          <p:cNvSpPr>
            <a:spLocks noGrp="1"/>
          </p:cNvSpPr>
          <p:nvPr>
            <p:ph type="title"/>
          </p:nvPr>
        </p:nvSpPr>
        <p:spPr>
          <a:xfrm>
            <a:off x="232558" y="-204890"/>
            <a:ext cx="10515600" cy="1325563"/>
          </a:xfrm>
        </p:spPr>
        <p:txBody>
          <a:bodyPr/>
          <a:lstStyle/>
          <a:p>
            <a:r>
              <a:rPr lang="nl-NL" dirty="0"/>
              <a:t>AI </a:t>
            </a:r>
            <a:r>
              <a:rPr lang="nl-NL" dirty="0" err="1"/>
              <a:t>impacting</a:t>
            </a:r>
            <a:r>
              <a:rPr lang="nl-NL" dirty="0"/>
              <a:t> </a:t>
            </a:r>
            <a:r>
              <a:rPr lang="nl-NL" dirty="0" err="1"/>
              <a:t>the</a:t>
            </a:r>
            <a:r>
              <a:rPr lang="nl-NL" dirty="0"/>
              <a:t> </a:t>
            </a:r>
            <a:r>
              <a:rPr lang="nl-NL" dirty="0" err="1"/>
              <a:t>economy</a:t>
            </a:r>
            <a:endParaRPr lang="nl-NL" dirty="0"/>
          </a:p>
        </p:txBody>
      </p:sp>
      <p:sp>
        <p:nvSpPr>
          <p:cNvPr id="4" name="Date Placeholder 3">
            <a:extLst>
              <a:ext uri="{FF2B5EF4-FFF2-40B4-BE49-F238E27FC236}">
                <a16:creationId xmlns:a16="http://schemas.microsoft.com/office/drawing/2014/main" id="{10200A1B-E175-A617-28C0-9874939E59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B86EF40-7EA4-FAA9-33B6-AFD876C415E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E6CB2E2-E56A-2233-A6AF-28BADEFC35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098" name="Picture 2" descr="Keeping a Pulse on DeepSeek | Radical Data Science">
            <a:extLst>
              <a:ext uri="{FF2B5EF4-FFF2-40B4-BE49-F238E27FC236}">
                <a16:creationId xmlns:a16="http://schemas.microsoft.com/office/drawing/2014/main" id="{88B8DA5A-88A5-79BB-5111-E278623AB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598" y="994178"/>
            <a:ext cx="7392719" cy="51432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F2E479F-F3C1-8DCE-1E35-F9F1863A2309}"/>
              </a:ext>
            </a:extLst>
          </p:cNvPr>
          <p:cNvSpPr txBox="1"/>
          <p:nvPr/>
        </p:nvSpPr>
        <p:spPr>
          <a:xfrm>
            <a:off x="5020788" y="3741369"/>
            <a:ext cx="141316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20/01/2025,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DeepSeek</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Release</a:t>
            </a:r>
          </a:p>
        </p:txBody>
      </p:sp>
      <p:sp>
        <p:nvSpPr>
          <p:cNvPr id="8" name="Down Arrow 7">
            <a:extLst>
              <a:ext uri="{FF2B5EF4-FFF2-40B4-BE49-F238E27FC236}">
                <a16:creationId xmlns:a16="http://schemas.microsoft.com/office/drawing/2014/main" id="{75BCCB00-533A-41CC-39E0-8804BEAA90DB}"/>
              </a:ext>
            </a:extLst>
          </p:cNvPr>
          <p:cNvSpPr/>
          <p:nvPr/>
        </p:nvSpPr>
        <p:spPr>
          <a:xfrm>
            <a:off x="5198917" y="4664699"/>
            <a:ext cx="385454" cy="8316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177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dna molecule&#10;&#10;Description automatically generated">
            <a:extLst>
              <a:ext uri="{FF2B5EF4-FFF2-40B4-BE49-F238E27FC236}">
                <a16:creationId xmlns:a16="http://schemas.microsoft.com/office/drawing/2014/main" id="{70EA0379-80AD-8D94-4472-02AB7F32CF01}"/>
              </a:ext>
            </a:extLst>
          </p:cNvPr>
          <p:cNvPicPr>
            <a:picLocks noGrp="1" noChangeAspect="1"/>
          </p:cNvPicPr>
          <p:nvPr>
            <p:ph idx="1"/>
          </p:nvPr>
        </p:nvPicPr>
        <p:blipFill>
          <a:blip r:embed="rId2"/>
          <a:srcRect l="9648" t="6960" r="13593" b="10058"/>
          <a:stretch/>
        </p:blipFill>
        <p:spPr>
          <a:xfrm>
            <a:off x="648176" y="338739"/>
            <a:ext cx="6780848" cy="4966434"/>
          </a:xfrm>
          <a:prstGeom prst="rect">
            <a:avLst/>
          </a:prstGeom>
        </p:spPr>
      </p:pic>
      <p:sp>
        <p:nvSpPr>
          <p:cNvPr id="6" name="TextBox 5">
            <a:extLst>
              <a:ext uri="{FF2B5EF4-FFF2-40B4-BE49-F238E27FC236}">
                <a16:creationId xmlns:a16="http://schemas.microsoft.com/office/drawing/2014/main" id="{E4F3AB39-F6B3-BF1C-BF06-C6498DFB0864}"/>
              </a:ext>
            </a:extLst>
          </p:cNvPr>
          <p:cNvSpPr txBox="1"/>
          <p:nvPr/>
        </p:nvSpPr>
        <p:spPr>
          <a:xfrm>
            <a:off x="397764" y="272534"/>
            <a:ext cx="624535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prstClr val="black"/>
                </a:solidFill>
                <a:effectLst/>
                <a:uLnTx/>
                <a:uFillTx/>
                <a:latin typeface="Calibri" panose="020F0502020204030204"/>
                <a:ea typeface="+mn-ea"/>
                <a:cs typeface="+mn-cs"/>
              </a:rPr>
              <a:t>P02754 · LACB_BOVIN</a:t>
            </a:r>
          </a:p>
        </p:txBody>
      </p:sp>
      <p:pic>
        <p:nvPicPr>
          <p:cNvPr id="7" name="Picture 6">
            <a:extLst>
              <a:ext uri="{FF2B5EF4-FFF2-40B4-BE49-F238E27FC236}">
                <a16:creationId xmlns:a16="http://schemas.microsoft.com/office/drawing/2014/main" id="{C7EAFC40-9B0E-46B1-5B64-A5EC1A28455D}"/>
              </a:ext>
            </a:extLst>
          </p:cNvPr>
          <p:cNvPicPr>
            <a:picLocks noChangeAspect="1"/>
          </p:cNvPicPr>
          <p:nvPr/>
        </p:nvPicPr>
        <p:blipFill>
          <a:blip r:embed="rId3"/>
          <a:stretch>
            <a:fillRect/>
          </a:stretch>
        </p:blipFill>
        <p:spPr>
          <a:xfrm>
            <a:off x="2209800" y="5540627"/>
            <a:ext cx="7772400" cy="974557"/>
          </a:xfrm>
          <a:prstGeom prst="rect">
            <a:avLst/>
          </a:prstGeom>
        </p:spPr>
      </p:pic>
      <p:sp>
        <p:nvSpPr>
          <p:cNvPr id="8" name="Bent Arrow 7">
            <a:extLst>
              <a:ext uri="{FF2B5EF4-FFF2-40B4-BE49-F238E27FC236}">
                <a16:creationId xmlns:a16="http://schemas.microsoft.com/office/drawing/2014/main" id="{DB2F8FDB-7889-7DAC-5112-B04A354E4ABB}"/>
              </a:ext>
            </a:extLst>
          </p:cNvPr>
          <p:cNvSpPr/>
          <p:nvPr/>
        </p:nvSpPr>
        <p:spPr>
          <a:xfrm rot="2467651" flipH="1">
            <a:off x="6267640" y="2980890"/>
            <a:ext cx="1049147" cy="233333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27C3D87A-F5C2-903F-DB3F-9A34032CD94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359BBC0A-9D0E-AF7E-41BD-311E197686B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F531B4C-871A-BC78-EAC4-F6D0944B2A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5058" name="Picture 2" descr="AlphaFold 3.0: An Enhanced Version of the AI Protein Prediction Tool -  Omics tutorials">
            <a:extLst>
              <a:ext uri="{FF2B5EF4-FFF2-40B4-BE49-F238E27FC236}">
                <a16:creationId xmlns:a16="http://schemas.microsoft.com/office/drawing/2014/main" id="{688D91FF-2061-0701-B55D-4FB407562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436" y="609255"/>
            <a:ext cx="3907149" cy="219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72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023B-A252-0EE8-E51C-47357ADB1761}"/>
              </a:ext>
            </a:extLst>
          </p:cNvPr>
          <p:cNvSpPr>
            <a:spLocks noGrp="1"/>
          </p:cNvSpPr>
          <p:nvPr>
            <p:ph type="title"/>
          </p:nvPr>
        </p:nvSpPr>
        <p:spPr/>
        <p:txBody>
          <a:bodyPr/>
          <a:lstStyle/>
          <a:p>
            <a:r>
              <a:rPr lang="nl-NL" dirty="0"/>
              <a:t>The search </a:t>
            </a:r>
            <a:r>
              <a:rPr lang="nl-NL" dirty="0" err="1"/>
              <a:t>for</a:t>
            </a:r>
            <a:r>
              <a:rPr lang="nl-NL" dirty="0"/>
              <a:t> </a:t>
            </a:r>
            <a:r>
              <a:rPr lang="nl-NL" dirty="0" err="1"/>
              <a:t>reducing</a:t>
            </a:r>
            <a:r>
              <a:rPr lang="nl-NL" dirty="0"/>
              <a:t> </a:t>
            </a:r>
            <a:r>
              <a:rPr lang="nl-NL" dirty="0" err="1"/>
              <a:t>cost</a:t>
            </a:r>
            <a:r>
              <a:rPr lang="nl-NL" dirty="0"/>
              <a:t> </a:t>
            </a:r>
            <a:r>
              <a:rPr lang="nl-NL" dirty="0" err="1"/>
              <a:t>and</a:t>
            </a:r>
            <a:r>
              <a:rPr lang="nl-NL" dirty="0"/>
              <a:t> energy </a:t>
            </a:r>
            <a:r>
              <a:rPr lang="nl-NL" dirty="0" err="1"/>
              <a:t>consumption</a:t>
            </a:r>
            <a:endParaRPr lang="nl-NL" dirty="0"/>
          </a:p>
        </p:txBody>
      </p:sp>
      <p:sp>
        <p:nvSpPr>
          <p:cNvPr id="7" name="Content Placeholder 6">
            <a:extLst>
              <a:ext uri="{FF2B5EF4-FFF2-40B4-BE49-F238E27FC236}">
                <a16:creationId xmlns:a16="http://schemas.microsoft.com/office/drawing/2014/main" id="{FA6397BE-2B47-94AB-8A6E-399ED5E5FB56}"/>
              </a:ext>
            </a:extLst>
          </p:cNvPr>
          <p:cNvSpPr>
            <a:spLocks noGrp="1"/>
          </p:cNvSpPr>
          <p:nvPr>
            <p:ph idx="1"/>
          </p:nvPr>
        </p:nvSpPr>
        <p:spPr>
          <a:xfrm>
            <a:off x="801688" y="2521656"/>
            <a:ext cx="10515600" cy="1741664"/>
          </a:xfrm>
        </p:spPr>
        <p:txBody>
          <a:bodyPr/>
          <a:lstStyle/>
          <a:p>
            <a:r>
              <a:rPr lang="nl-NL" dirty="0" err="1"/>
              <a:t>Alternative</a:t>
            </a:r>
            <a:r>
              <a:rPr lang="nl-NL" dirty="0"/>
              <a:t> </a:t>
            </a:r>
            <a:r>
              <a:rPr lang="nl-NL" dirty="0" err="1"/>
              <a:t>architectures</a:t>
            </a:r>
            <a:endParaRPr lang="nl-NL" dirty="0"/>
          </a:p>
          <a:p>
            <a:r>
              <a:rPr lang="nl-NL" dirty="0" err="1"/>
              <a:t>Alternative</a:t>
            </a:r>
            <a:r>
              <a:rPr lang="nl-NL" dirty="0"/>
              <a:t> hardware</a:t>
            </a:r>
          </a:p>
          <a:p>
            <a:r>
              <a:rPr lang="nl-NL" dirty="0" err="1"/>
              <a:t>Alternative</a:t>
            </a:r>
            <a:r>
              <a:rPr lang="nl-NL" dirty="0"/>
              <a:t> </a:t>
            </a:r>
            <a:r>
              <a:rPr lang="nl-NL" dirty="0" err="1"/>
              <a:t>algorithms</a:t>
            </a:r>
            <a:endParaRPr lang="nl-NL" dirty="0"/>
          </a:p>
        </p:txBody>
      </p:sp>
      <p:sp>
        <p:nvSpPr>
          <p:cNvPr id="4" name="Date Placeholder 3">
            <a:extLst>
              <a:ext uri="{FF2B5EF4-FFF2-40B4-BE49-F238E27FC236}">
                <a16:creationId xmlns:a16="http://schemas.microsoft.com/office/drawing/2014/main" id="{1F26FF5D-7A9A-7401-A9E5-B5166BE035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BEFCC95-49EA-8483-76E9-06F6BDE1421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498523-12C7-78B7-93A5-D6494618D5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074" name="Picture 2" descr="Nvidia Falls 17% After DeepSeek's Shockwave – Buy or Bail? | Dr Wealth">
            <a:extLst>
              <a:ext uri="{FF2B5EF4-FFF2-40B4-BE49-F238E27FC236}">
                <a16:creationId xmlns:a16="http://schemas.microsoft.com/office/drawing/2014/main" id="{B29115EF-5235-FED4-C679-439F06710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0231" y="935264"/>
            <a:ext cx="5421086" cy="542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670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0087-461B-4454-CF1C-3ECD46AC5235}"/>
              </a:ext>
            </a:extLst>
          </p:cNvPr>
          <p:cNvSpPr>
            <a:spLocks noGrp="1"/>
          </p:cNvSpPr>
          <p:nvPr>
            <p:ph type="title"/>
          </p:nvPr>
        </p:nvSpPr>
        <p:spPr>
          <a:xfrm>
            <a:off x="377352" y="609656"/>
            <a:ext cx="5257800" cy="706934"/>
          </a:xfrm>
        </p:spPr>
        <p:txBody>
          <a:bodyPr>
            <a:normAutofit fontScale="90000"/>
          </a:bodyPr>
          <a:lstStyle/>
          <a:p>
            <a:r>
              <a:rPr lang="nl-NL" dirty="0" err="1"/>
              <a:t>DeepSeek</a:t>
            </a:r>
            <a:r>
              <a:rPr lang="nl-NL" dirty="0"/>
              <a:t>; </a:t>
            </a:r>
            <a:r>
              <a:rPr lang="nl-NL" dirty="0" err="1"/>
              <a:t>Less</a:t>
            </a:r>
            <a:r>
              <a:rPr lang="nl-NL" dirty="0"/>
              <a:t> energy &amp; </a:t>
            </a:r>
            <a:r>
              <a:rPr lang="nl-NL" dirty="0" err="1"/>
              <a:t>cheaper</a:t>
            </a:r>
            <a:r>
              <a:rPr lang="nl-NL" dirty="0"/>
              <a:t> – but </a:t>
            </a:r>
            <a:r>
              <a:rPr lang="nl-NL" dirty="0" err="1"/>
              <a:t>with</a:t>
            </a:r>
            <a:r>
              <a:rPr lang="nl-NL" dirty="0"/>
              <a:t> </a:t>
            </a:r>
            <a:r>
              <a:rPr lang="nl-NL" dirty="0" err="1"/>
              <a:t>sensorship</a:t>
            </a:r>
            <a:endParaRPr lang="nl-NL" dirty="0"/>
          </a:p>
        </p:txBody>
      </p:sp>
      <p:sp>
        <p:nvSpPr>
          <p:cNvPr id="4" name="Date Placeholder 3">
            <a:extLst>
              <a:ext uri="{FF2B5EF4-FFF2-40B4-BE49-F238E27FC236}">
                <a16:creationId xmlns:a16="http://schemas.microsoft.com/office/drawing/2014/main" id="{AA0EF100-02B8-81E4-BEDF-1049C5AD30C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C179D3A-211D-522A-F459-8489E11EBC4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E73A2C-D1A6-B9F7-A81B-C6C1CB9723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58AC7AB-3D8D-9802-3989-3506ECBEE155}"/>
              </a:ext>
            </a:extLst>
          </p:cNvPr>
          <p:cNvSpPr txBox="1"/>
          <p:nvPr/>
        </p:nvSpPr>
        <p:spPr>
          <a:xfrm>
            <a:off x="191913" y="2094708"/>
            <a:ext cx="6477071"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Why Is China criticized for human rights abuses with the Uyghurs?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is Taiwan's status with China?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happened at Tiananmen Square in 1989?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What are the biggest criticisms of Xi Jinping? and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How does censorship work in China?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AI model responded exactly the same to every question: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"Sorry, I'm not sure how to approach this type of question yet. Let's chat about math, coding, and logic problems instead!"</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The Chinese OBLITERATED OpenAI. A side-by-side comparison of DeepSeek R1 vs  OpenAI O1 for Finance | by Austin Starks | Jan, 2025 | DataDrivenInvestor">
            <a:extLst>
              <a:ext uri="{FF2B5EF4-FFF2-40B4-BE49-F238E27FC236}">
                <a16:creationId xmlns:a16="http://schemas.microsoft.com/office/drawing/2014/main" id="{31505A30-C68B-8233-DB49-77C50C79E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485" y="168396"/>
            <a:ext cx="6059488" cy="17918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8B93C9B-274C-6F63-5CF3-EAAB9149A814}"/>
              </a:ext>
            </a:extLst>
          </p:cNvPr>
          <p:cNvSpPr txBox="1"/>
          <p:nvPr/>
        </p:nvSpPr>
        <p:spPr>
          <a:xfrm>
            <a:off x="5964485" y="1992451"/>
            <a:ext cx="609797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https://medium.datadriveninvestor.com/the-chinese-obliterated-openai-a-side-by-side-comparison-of-deepseek-r1-vs-openai-o1-for-finance-93a1b4343a82</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4" name="TextBox 13">
            <a:extLst>
              <a:ext uri="{FF2B5EF4-FFF2-40B4-BE49-F238E27FC236}">
                <a16:creationId xmlns:a16="http://schemas.microsoft.com/office/drawing/2014/main" id="{0CDE725B-9541-0386-43C8-1E186D8B44AF}"/>
              </a:ext>
            </a:extLst>
          </p:cNvPr>
          <p:cNvSpPr txBox="1"/>
          <p:nvPr/>
        </p:nvSpPr>
        <p:spPr>
          <a:xfrm>
            <a:off x="493816" y="5400775"/>
            <a:ext cx="617516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https://www.forbes.com/sites/maryroeloffs/2025/01/27/does-deepseek-censor-its-answers-we-asked-5-questions-on-sensitive-china-topics/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4258312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7992-E7FE-E1D7-1377-469DEF652939}"/>
              </a:ext>
            </a:extLst>
          </p:cNvPr>
          <p:cNvSpPr>
            <a:spLocks noGrp="1"/>
          </p:cNvSpPr>
          <p:nvPr>
            <p:ph type="title"/>
          </p:nvPr>
        </p:nvSpPr>
        <p:spPr>
          <a:xfrm>
            <a:off x="363187" y="-109888"/>
            <a:ext cx="10515600" cy="1325563"/>
          </a:xfrm>
        </p:spPr>
        <p:txBody>
          <a:bodyPr/>
          <a:lstStyle/>
          <a:p>
            <a:r>
              <a:rPr lang="nl-NL" dirty="0"/>
              <a:t>Open source vs. Closed source; </a:t>
            </a:r>
            <a:r>
              <a:rPr lang="nl-NL" dirty="0" err="1"/>
              <a:t>advantages</a:t>
            </a:r>
            <a:endParaRPr lang="nl-NL" dirty="0"/>
          </a:p>
        </p:txBody>
      </p:sp>
      <p:sp>
        <p:nvSpPr>
          <p:cNvPr id="4" name="Date Placeholder 3">
            <a:extLst>
              <a:ext uri="{FF2B5EF4-FFF2-40B4-BE49-F238E27FC236}">
                <a16:creationId xmlns:a16="http://schemas.microsoft.com/office/drawing/2014/main" id="{1475D865-4476-0DD1-40CF-4E50E5F7639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1735112-3791-972B-1A46-8E66D94608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5E4D23CA-D069-F92F-707F-7CBDD2B553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3504104-A52B-4842-CDBA-CD84D3E01951}"/>
              </a:ext>
            </a:extLst>
          </p:cNvPr>
          <p:cNvSpPr txBox="1"/>
          <p:nvPr/>
        </p:nvSpPr>
        <p:spPr>
          <a:xfrm>
            <a:off x="689758" y="1655818"/>
            <a:ext cx="4586844"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Transparency: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Full visibility into the models’ architecture and training data encourages trust and enables thorough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Community Contributions: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Contributions from a global community of developers can enhance the model’s capabilities and address issues like biases or bugs.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Customization: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Users can tailor the model to specific needs, whether for niche applications or improved performance in particular contexts.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Cost: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Open-source models are typically free to use, although there may be costs associated with computing resources and infrastructure.</a:t>
            </a:r>
          </a:p>
        </p:txBody>
      </p:sp>
      <p:sp>
        <p:nvSpPr>
          <p:cNvPr id="9" name="TextBox 8">
            <a:extLst>
              <a:ext uri="{FF2B5EF4-FFF2-40B4-BE49-F238E27FC236}">
                <a16:creationId xmlns:a16="http://schemas.microsoft.com/office/drawing/2014/main" id="{28FD06DB-4C27-E186-902E-5AA2339F8432}"/>
              </a:ext>
            </a:extLst>
          </p:cNvPr>
          <p:cNvSpPr txBox="1"/>
          <p:nvPr/>
        </p:nvSpPr>
        <p:spPr>
          <a:xfrm>
            <a:off x="6384966" y="1655818"/>
            <a:ext cx="5294312"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Professional Support: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Closed-source models often come with dedicated support teams, regular updates, and maintenance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and Optimization: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Companies behind closed-source models can leverage extensive resources to fine-tune performance and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Ease of Use: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Closed-source models typically offer user-friendly APIs and integration tools, streamlining implementation.</a:t>
            </a:r>
          </a:p>
        </p:txBody>
      </p:sp>
      <p:sp>
        <p:nvSpPr>
          <p:cNvPr id="11" name="TextBox 10">
            <a:extLst>
              <a:ext uri="{FF2B5EF4-FFF2-40B4-BE49-F238E27FC236}">
                <a16:creationId xmlns:a16="http://schemas.microsoft.com/office/drawing/2014/main" id="{6C83C50C-6C7C-7FE8-46C8-0ED890E6C321}"/>
              </a:ext>
            </a:extLst>
          </p:cNvPr>
          <p:cNvSpPr txBox="1"/>
          <p:nvPr/>
        </p:nvSpPr>
        <p:spPr>
          <a:xfrm>
            <a:off x="6094022" y="5513557"/>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https://medium.com/@sangitapokhrel911/open-source-and-closed-source-llms-a-detailed-comparison-58d3107722e8</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0517946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512A7CD-6D92-F2E0-9FBF-6A73F6A88D9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C375DCA-007E-6626-CA96-7B7E79657C0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B64A40D-CADC-917E-05FD-5449A577E3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3DB2E49-E866-BCDC-33C9-E0C10CC4C6A0}"/>
              </a:ext>
            </a:extLst>
          </p:cNvPr>
          <p:cNvSpPr txBox="1"/>
          <p:nvPr/>
        </p:nvSpPr>
        <p:spPr>
          <a:xfrm>
            <a:off x="636322" y="1662220"/>
            <a:ext cx="4968834"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Maintenance: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Open-source models may lack the consistent support and updates provided by commercial entities, depending on community engagement.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Performance Variability: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quality of open-source models can vary, and advanced optimization may not always be available.</a:t>
            </a:r>
          </a:p>
        </p:txBody>
      </p:sp>
      <p:sp>
        <p:nvSpPr>
          <p:cNvPr id="9" name="Title 1">
            <a:extLst>
              <a:ext uri="{FF2B5EF4-FFF2-40B4-BE49-F238E27FC236}">
                <a16:creationId xmlns:a16="http://schemas.microsoft.com/office/drawing/2014/main" id="{0D9C3430-B0BE-C0BD-0949-C7CE2C5A99E2}"/>
              </a:ext>
            </a:extLst>
          </p:cNvPr>
          <p:cNvSpPr>
            <a:spLocks noGrp="1"/>
          </p:cNvSpPr>
          <p:nvPr>
            <p:ph type="title"/>
          </p:nvPr>
        </p:nvSpPr>
        <p:spPr>
          <a:xfrm>
            <a:off x="363187" y="-109888"/>
            <a:ext cx="10515600" cy="1325563"/>
          </a:xfrm>
        </p:spPr>
        <p:txBody>
          <a:bodyPr/>
          <a:lstStyle/>
          <a:p>
            <a:r>
              <a:rPr lang="nl-NL" dirty="0"/>
              <a:t>Open source vs. Closed source; </a:t>
            </a:r>
            <a:r>
              <a:rPr lang="nl-NL" dirty="0" err="1"/>
              <a:t>challenges</a:t>
            </a:r>
            <a:endParaRPr lang="nl-NL" dirty="0"/>
          </a:p>
        </p:txBody>
      </p:sp>
      <p:sp>
        <p:nvSpPr>
          <p:cNvPr id="13" name="TextBox 12">
            <a:extLst>
              <a:ext uri="{FF2B5EF4-FFF2-40B4-BE49-F238E27FC236}">
                <a16:creationId xmlns:a16="http://schemas.microsoft.com/office/drawing/2014/main" id="{C481C72D-E350-5735-0DE8-29108E25DCCD}"/>
              </a:ext>
            </a:extLst>
          </p:cNvPr>
          <p:cNvSpPr txBox="1"/>
          <p:nvPr/>
        </p:nvSpPr>
        <p:spPr>
          <a:xfrm>
            <a:off x="6317671" y="1650345"/>
            <a:ext cx="4968834" cy="258532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Cost: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Licensing fees or subscription costs can be substantial, depending on usage and model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Limited Transparency: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Users have less insight into the model’s inner workings, which can impact trust and understanding.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Less Customization: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Customizing closed-source models is generally limited compared to open-source alternatives.</a:t>
            </a:r>
          </a:p>
        </p:txBody>
      </p:sp>
      <p:sp>
        <p:nvSpPr>
          <p:cNvPr id="15" name="TextBox 14">
            <a:extLst>
              <a:ext uri="{FF2B5EF4-FFF2-40B4-BE49-F238E27FC236}">
                <a16:creationId xmlns:a16="http://schemas.microsoft.com/office/drawing/2014/main" id="{CD1DE3C2-5C41-62C7-1619-61FF9E39764A}"/>
              </a:ext>
            </a:extLst>
          </p:cNvPr>
          <p:cNvSpPr txBox="1"/>
          <p:nvPr/>
        </p:nvSpPr>
        <p:spPr>
          <a:xfrm>
            <a:off x="6096000" y="5710019"/>
            <a:ext cx="609797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https://medium.com/@sangitapokhrel911/open-source-and-closed-source-llms-a-detailed-comparison-58d3107722e8</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711144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AAF2-1B4C-E8BC-FA02-4E1BFD9C5D24}"/>
              </a:ext>
            </a:extLst>
          </p:cNvPr>
          <p:cNvSpPr>
            <a:spLocks noGrp="1"/>
          </p:cNvSpPr>
          <p:nvPr>
            <p:ph type="title"/>
          </p:nvPr>
        </p:nvSpPr>
        <p:spPr/>
        <p:txBody>
          <a:bodyPr/>
          <a:lstStyle/>
          <a:p>
            <a:endParaRPr lang="nl-NL"/>
          </a:p>
        </p:txBody>
      </p:sp>
      <p:pic>
        <p:nvPicPr>
          <p:cNvPr id="8" name="Content Placeholder 7">
            <a:extLst>
              <a:ext uri="{FF2B5EF4-FFF2-40B4-BE49-F238E27FC236}">
                <a16:creationId xmlns:a16="http://schemas.microsoft.com/office/drawing/2014/main" id="{B35C6598-1D12-D0BC-427D-72C236276470}"/>
              </a:ext>
            </a:extLst>
          </p:cNvPr>
          <p:cNvPicPr>
            <a:picLocks noGrp="1" noChangeAspect="1"/>
          </p:cNvPicPr>
          <p:nvPr>
            <p:ph idx="1"/>
          </p:nvPr>
        </p:nvPicPr>
        <p:blipFill>
          <a:blip r:embed="rId2"/>
          <a:stretch>
            <a:fillRect/>
          </a:stretch>
        </p:blipFill>
        <p:spPr>
          <a:xfrm>
            <a:off x="0" y="-45721"/>
            <a:ext cx="12283440" cy="6909435"/>
          </a:xfrm>
        </p:spPr>
      </p:pic>
      <p:sp>
        <p:nvSpPr>
          <p:cNvPr id="4" name="Date Placeholder 3">
            <a:extLst>
              <a:ext uri="{FF2B5EF4-FFF2-40B4-BE49-F238E27FC236}">
                <a16:creationId xmlns:a16="http://schemas.microsoft.com/office/drawing/2014/main" id="{D92B3397-133C-83EC-2364-335F67FC079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19D2252C-5148-64AA-7AEE-3F731AE04D5C}"/>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352551B0-2DE8-B6BD-8414-00FA5312FAB9}"/>
              </a:ext>
            </a:extLst>
          </p:cNvPr>
          <p:cNvSpPr>
            <a:spLocks noGrp="1"/>
          </p:cNvSpPr>
          <p:nvPr>
            <p:ph type="sldNum" sz="quarter" idx="12"/>
          </p:nvPr>
        </p:nvSpPr>
        <p:spPr/>
        <p:txBody>
          <a:bodyPr/>
          <a:lstStyle/>
          <a:p>
            <a:fld id="{A39C17D2-13B9-4643-8B86-513E5F8E7A04}" type="slidenum">
              <a:rPr lang="nl-NL" smtClean="0"/>
              <a:t>8</a:t>
            </a:fld>
            <a:endParaRPr lang="nl-NL"/>
          </a:p>
        </p:txBody>
      </p:sp>
      <p:sp>
        <p:nvSpPr>
          <p:cNvPr id="11" name="TextBox 10">
            <a:extLst>
              <a:ext uri="{FF2B5EF4-FFF2-40B4-BE49-F238E27FC236}">
                <a16:creationId xmlns:a16="http://schemas.microsoft.com/office/drawing/2014/main" id="{ED484C3B-D60B-DE2A-174A-A329E65B142A}"/>
              </a:ext>
            </a:extLst>
          </p:cNvPr>
          <p:cNvSpPr txBox="1"/>
          <p:nvPr/>
        </p:nvSpPr>
        <p:spPr>
          <a:xfrm>
            <a:off x="2286000" y="855484"/>
            <a:ext cx="6075680" cy="1200329"/>
          </a:xfrm>
          <a:prstGeom prst="rect">
            <a:avLst/>
          </a:prstGeom>
          <a:noFill/>
        </p:spPr>
        <p:txBody>
          <a:bodyPr wrap="square" rtlCol="0">
            <a:spAutoFit/>
          </a:bodyPr>
          <a:lstStyle/>
          <a:p>
            <a:r>
              <a:rPr lang="en-US" b="1" i="0" dirty="0" err="1">
                <a:solidFill>
                  <a:schemeClr val="bg1"/>
                </a:solidFill>
                <a:effectLst/>
                <a:latin typeface="Roboto" panose="02000000000000000000" pitchFamily="2" charset="0"/>
              </a:rPr>
              <a:t>Veritasium</a:t>
            </a:r>
            <a:r>
              <a:rPr lang="en-US" b="1" i="0" dirty="0">
                <a:solidFill>
                  <a:schemeClr val="bg1"/>
                </a:solidFill>
                <a:effectLst/>
                <a:latin typeface="Roboto" panose="02000000000000000000" pitchFamily="2" charset="0"/>
              </a:rPr>
              <a:t> - The Most Useful Thing AI Has Ever Done</a:t>
            </a:r>
          </a:p>
          <a:p>
            <a:endParaRPr lang="en-US" b="1" dirty="0">
              <a:latin typeface="Roboto" panose="02000000000000000000" pitchFamily="2" charset="0"/>
            </a:endParaRPr>
          </a:p>
          <a:p>
            <a:r>
              <a:rPr lang="en-US" b="1" i="0" dirty="0">
                <a:effectLst/>
                <a:latin typeface="Roboto" panose="02000000000000000000" pitchFamily="2" charset="0"/>
                <a:hlinkClick r:id="rId3"/>
              </a:rPr>
              <a:t>https://www.youtube.com/watch?v=P_fHJIYENdI</a:t>
            </a:r>
            <a:r>
              <a:rPr lang="en-US" b="1" i="0" dirty="0">
                <a:effectLst/>
                <a:latin typeface="Roboto" panose="02000000000000000000" pitchFamily="2" charset="0"/>
              </a:rPr>
              <a:t> </a:t>
            </a:r>
          </a:p>
          <a:p>
            <a:endParaRPr lang="nl-NL" dirty="0"/>
          </a:p>
        </p:txBody>
      </p:sp>
    </p:spTree>
    <p:extLst>
      <p:ext uri="{BB962C8B-B14F-4D97-AF65-F5344CB8AC3E}">
        <p14:creationId xmlns:p14="http://schemas.microsoft.com/office/powerpoint/2010/main" val="906699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97DE9-0587-9359-8CFF-CA403D4FAA90}"/>
              </a:ext>
            </a:extLst>
          </p:cNvPr>
          <p:cNvSpPr>
            <a:spLocks noGrp="1"/>
          </p:cNvSpPr>
          <p:nvPr>
            <p:ph type="title"/>
          </p:nvPr>
        </p:nvSpPr>
        <p:spPr/>
        <p:txBody>
          <a:bodyPr/>
          <a:lstStyle/>
          <a:p>
            <a:r>
              <a:rPr lang="nl-NL" dirty="0" err="1"/>
              <a:t>Find</a:t>
            </a:r>
            <a:r>
              <a:rPr lang="nl-NL" dirty="0"/>
              <a:t> </a:t>
            </a:r>
            <a:r>
              <a:rPr lang="nl-NL" dirty="0" err="1"/>
              <a:t>sequence</a:t>
            </a:r>
            <a:r>
              <a:rPr lang="nl-NL" dirty="0"/>
              <a:t> </a:t>
            </a:r>
            <a:r>
              <a:rPr lang="nl-NL" dirty="0" err="1"/>
              <a:t>for</a:t>
            </a:r>
            <a:r>
              <a:rPr lang="nl-NL" dirty="0"/>
              <a:t> B. taurus </a:t>
            </a:r>
            <a:r>
              <a:rPr lang="nl-NL" dirty="0" err="1"/>
              <a:t>Betalactoglobulin</a:t>
            </a:r>
            <a:endParaRPr lang="nl-NL" dirty="0"/>
          </a:p>
        </p:txBody>
      </p:sp>
      <p:sp>
        <p:nvSpPr>
          <p:cNvPr id="3" name="Content Placeholder 2">
            <a:extLst>
              <a:ext uri="{FF2B5EF4-FFF2-40B4-BE49-F238E27FC236}">
                <a16:creationId xmlns:a16="http://schemas.microsoft.com/office/drawing/2014/main" id="{DC5F82A7-FC1C-24A2-295E-10889D83FB05}"/>
              </a:ext>
            </a:extLst>
          </p:cNvPr>
          <p:cNvSpPr>
            <a:spLocks noGrp="1"/>
          </p:cNvSpPr>
          <p:nvPr>
            <p:ph idx="1"/>
          </p:nvPr>
        </p:nvSpPr>
        <p:spPr/>
        <p:txBody>
          <a:bodyPr/>
          <a:lstStyle/>
          <a:p>
            <a:pPr marL="0" indent="0">
              <a:buNone/>
            </a:pPr>
            <a:r>
              <a:rPr lang="nl-NL" dirty="0"/>
              <a:t>Database</a:t>
            </a:r>
          </a:p>
          <a:p>
            <a:pPr marL="0" indent="0">
              <a:buNone/>
            </a:pPr>
            <a:endParaRPr lang="nl-NL" dirty="0"/>
          </a:p>
          <a:p>
            <a:pPr>
              <a:buFontTx/>
              <a:buChar char="-"/>
            </a:pPr>
            <a:r>
              <a:rPr lang="nl-NL" dirty="0" err="1"/>
              <a:t>UniProt</a:t>
            </a:r>
            <a:r>
              <a:rPr lang="nl-NL" dirty="0"/>
              <a:t> (</a:t>
            </a:r>
            <a:r>
              <a:rPr lang="nl-NL" dirty="0">
                <a:hlinkClick r:id="rId2"/>
              </a:rPr>
              <a:t>https://www.uniprot.org/</a:t>
            </a:r>
            <a:r>
              <a:rPr lang="nl-NL" dirty="0"/>
              <a:t>)</a:t>
            </a:r>
          </a:p>
          <a:p>
            <a:pPr>
              <a:buFontTx/>
              <a:buChar char="-"/>
            </a:pPr>
            <a:endParaRPr lang="nl-NL" dirty="0"/>
          </a:p>
          <a:p>
            <a:pPr>
              <a:buFontTx/>
              <a:buChar char="-"/>
            </a:pPr>
            <a:r>
              <a:rPr lang="nl-NL" dirty="0"/>
              <a:t>Run </a:t>
            </a:r>
            <a:r>
              <a:rPr lang="nl-NL" dirty="0" err="1"/>
              <a:t>prediction</a:t>
            </a:r>
            <a:r>
              <a:rPr lang="nl-NL" dirty="0"/>
              <a:t> </a:t>
            </a:r>
            <a:r>
              <a:rPr lang="nl-NL" dirty="0" err="1"/>
              <a:t>for</a:t>
            </a:r>
            <a:r>
              <a:rPr lang="nl-NL" dirty="0"/>
              <a:t> 3D in </a:t>
            </a:r>
            <a:r>
              <a:rPr lang="nl-NL" dirty="0" err="1"/>
              <a:t>AlphaFold</a:t>
            </a:r>
            <a:r>
              <a:rPr lang="nl-NL" dirty="0"/>
              <a:t> Server (</a:t>
            </a:r>
            <a:r>
              <a:rPr lang="nl-NL" sz="2800" dirty="0">
                <a:hlinkClick r:id="rId3"/>
              </a:rPr>
              <a:t>https://alphafoldserver.com/</a:t>
            </a:r>
            <a:r>
              <a:rPr lang="nl-NL" dirty="0"/>
              <a:t>)</a:t>
            </a:r>
          </a:p>
          <a:p>
            <a:pPr marL="0" indent="0">
              <a:buNone/>
            </a:pPr>
            <a:endParaRPr lang="nl-NL" dirty="0"/>
          </a:p>
        </p:txBody>
      </p:sp>
      <p:sp>
        <p:nvSpPr>
          <p:cNvPr id="4" name="Date Placeholder 3">
            <a:extLst>
              <a:ext uri="{FF2B5EF4-FFF2-40B4-BE49-F238E27FC236}">
                <a16:creationId xmlns:a16="http://schemas.microsoft.com/office/drawing/2014/main" id="{CA1AD8CB-9889-F78E-35BD-A1EFC86F43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9DEE421-6256-F7A8-7C88-CCFD53F53B5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DD5DB31-8E4F-FBB6-FD69-CB302C9336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387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TotalTime>
  <Words>5766</Words>
  <Application>Microsoft Office PowerPoint</Application>
  <PresentationFormat>Widescreen</PresentationFormat>
  <Paragraphs>627</Paragraphs>
  <Slides>73</Slides>
  <Notes>23</Notes>
  <HiddenSlides>33</HiddenSlides>
  <MMClips>1</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73</vt:i4>
      </vt:variant>
    </vt:vector>
  </HeadingPairs>
  <TitlesOfParts>
    <vt:vector size="93" baseType="lpstr">
      <vt:lpstr>-apple-system</vt:lpstr>
      <vt:lpstr>Aptos</vt:lpstr>
      <vt:lpstr>Aptos Display</vt:lpstr>
      <vt:lpstr>Aptos Narrow</vt:lpstr>
      <vt:lpstr>Arial</vt:lpstr>
      <vt:lpstr>Arial Narrow</vt:lpstr>
      <vt:lpstr>Calibri</vt:lpstr>
      <vt:lpstr>Calibri Light</vt:lpstr>
      <vt:lpstr>Helvetica</vt:lpstr>
      <vt:lpstr>Menlo</vt:lpstr>
      <vt:lpstr>Proxima Nova</vt:lpstr>
      <vt:lpstr>Roboto</vt:lpstr>
      <vt:lpstr>Times New Roman</vt:lpstr>
      <vt:lpstr>Ubuntu Mono</vt:lpstr>
      <vt:lpstr>Verdana</vt:lpstr>
      <vt:lpstr>Wingdings</vt:lpstr>
      <vt:lpstr>Office Theme</vt:lpstr>
      <vt:lpstr>2_Office Theme</vt:lpstr>
      <vt:lpstr>Kantoorthema</vt:lpstr>
      <vt:lpstr>Simple Light</vt:lpstr>
      <vt:lpstr>ECHA Course on Artificial Intelligence for Chemical Risk Assessment  Lecture 3; Foundation Models  Panagiotis (Panos) Karamertzanis, PhD; Michael Liem, PhD;  (Marc Teunis, PhD;) Coert van Gemeren, PhD</vt:lpstr>
      <vt:lpstr>Lecture 3; Foundation Models </vt:lpstr>
      <vt:lpstr>Lecture 3 –  Contents</vt:lpstr>
      <vt:lpstr>Nobel prize (Chemistry),  October 2024</vt:lpstr>
      <vt:lpstr>Analysing protein structures</vt:lpstr>
      <vt:lpstr>PowerPoint Presentation</vt:lpstr>
      <vt:lpstr>PowerPoint Presentation</vt:lpstr>
      <vt:lpstr>PowerPoint Presentation</vt:lpstr>
      <vt:lpstr>Find sequence for B. taurus Betalactoglobulin</vt:lpstr>
      <vt:lpstr>What are foundation models?</vt:lpstr>
      <vt:lpstr>Foundation model definition</vt:lpstr>
      <vt:lpstr>Examples of Foundation Models</vt:lpstr>
      <vt:lpstr>Generic filters</vt:lpstr>
      <vt:lpstr>PowerPoint Presentation</vt:lpstr>
      <vt:lpstr>PowerPoint Presentation</vt:lpstr>
      <vt:lpstr>How to train your … LLM</vt:lpstr>
      <vt:lpstr>What is needed to build and LLM?</vt:lpstr>
      <vt:lpstr>Training data</vt:lpstr>
      <vt:lpstr>PowerPoint Presentation</vt:lpstr>
      <vt:lpstr>PowerPoint Presentation</vt:lpstr>
      <vt:lpstr>PowerPoint Presentation</vt:lpstr>
      <vt:lpstr>Embeddings</vt:lpstr>
      <vt:lpstr>PowerPoint Presentation</vt:lpstr>
      <vt:lpstr>Language ‘concepts’ representations (high dimensional) data representation</vt:lpstr>
      <vt:lpstr>Attention</vt:lpstr>
      <vt:lpstr>Attention</vt:lpstr>
      <vt:lpstr>PowerPoint Presentation</vt:lpstr>
      <vt:lpstr>Foundation models in medical biology and healthcare</vt:lpstr>
      <vt:lpstr>Case study</vt:lpstr>
      <vt:lpstr>Contrastive learning</vt:lpstr>
      <vt:lpstr>Latent data space / internal representation of observed data</vt:lpstr>
      <vt:lpstr>Contrastive learning latent space (pre – training)</vt:lpstr>
      <vt:lpstr>Contrastive learning latent space (post – training)</vt:lpstr>
      <vt:lpstr>Apply contrastive learning to medical images</vt:lpstr>
      <vt:lpstr>Medical Imaging (TPM) – histopathology</vt:lpstr>
      <vt:lpstr>We can do the same for compounds</vt:lpstr>
      <vt:lpstr>Conditional predictions from VAE model (output)</vt:lpstr>
      <vt:lpstr>Predicting hazard based on structure; QSAR</vt:lpstr>
      <vt:lpstr>Conditional VAE; drug design</vt:lpstr>
      <vt:lpstr>QSAR – quatitative structure-activity relationships</vt:lpstr>
      <vt:lpstr>PowerPoint Presentation</vt:lpstr>
      <vt:lpstr>Overview</vt:lpstr>
      <vt:lpstr>PowerPoint Presentation</vt:lpstr>
      <vt:lpstr>Contrastive learning for chemical safety</vt:lpstr>
      <vt:lpstr>Molecular embeddings; beyond Morgan fingerprints</vt:lpstr>
      <vt:lpstr>Supporting AOP construction and evidence synthesis</vt:lpstr>
      <vt:lpstr>Artificial Intelligence; second conceptual pillar in ONTOX</vt:lpstr>
      <vt:lpstr>The ONTOX project; data collection</vt:lpstr>
      <vt:lpstr>Intelligent process automation (IPA) for data extraction  from literature</vt:lpstr>
      <vt:lpstr>AI for information extraction; solving FAIR in Tox?</vt:lpstr>
      <vt:lpstr>Case studies in this talk</vt:lpstr>
      <vt:lpstr>Case 1; Information extraction with en-tox spaCy model</vt:lpstr>
      <vt:lpstr>Reconstructing a liver AOP</vt:lpstr>
      <vt:lpstr>Case 2; Adding LLMs to the mix</vt:lpstr>
      <vt:lpstr>Retrieval-Augmented Generation (RAG)</vt:lpstr>
      <vt:lpstr>Facilitating evidence review for AOP building with RAG</vt:lpstr>
      <vt:lpstr>Evaluating retrieval performance with experts</vt:lpstr>
      <vt:lpstr>Case 3; Building a graph database of toxicological facts with LLMs  </vt:lpstr>
      <vt:lpstr>Pipeline; document processing, fact extraction and storage</vt:lpstr>
      <vt:lpstr>PowerPoint Presentation</vt:lpstr>
      <vt:lpstr>Example Extracted Fact </vt:lpstr>
      <vt:lpstr>Things move fast</vt:lpstr>
      <vt:lpstr>New models are here, every day</vt:lpstr>
      <vt:lpstr>PowerPoint Presentation</vt:lpstr>
      <vt:lpstr>Discuss with your neighbour</vt:lpstr>
      <vt:lpstr>AI dilemmas</vt:lpstr>
      <vt:lpstr>AI Energy consumption</vt:lpstr>
      <vt:lpstr>DeepSeek R1; a new model </vt:lpstr>
      <vt:lpstr>AI impacting the economy</vt:lpstr>
      <vt:lpstr>The search for reducing cost and energy consumption</vt:lpstr>
      <vt:lpstr>DeepSeek; Less energy &amp; cheaper – but with sensorship</vt:lpstr>
      <vt:lpstr>Open source vs. Closed source; advantages</vt:lpstr>
      <vt:lpstr>Open source vs. Closed source;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1</cp:revision>
  <dcterms:created xsi:type="dcterms:W3CDTF">2025-02-07T09:46:15Z</dcterms:created>
  <dcterms:modified xsi:type="dcterms:W3CDTF">2025-05-20T18:59:01Z</dcterms:modified>
</cp:coreProperties>
</file>